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5" r:id="rId2"/>
    <p:sldId id="286" r:id="rId3"/>
    <p:sldId id="287" r:id="rId4"/>
    <p:sldId id="288" r:id="rId5"/>
    <p:sldId id="289" r:id="rId6"/>
    <p:sldId id="281" r:id="rId7"/>
    <p:sldId id="285" r:id="rId8"/>
    <p:sldId id="284" r:id="rId9"/>
    <p:sldId id="283" r:id="rId10"/>
    <p:sldId id="282" r:id="rId11"/>
  </p:sldIdLst>
  <p:sldSz cx="7199313" cy="719931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나눔손글씨 예쁜 민경체" panose="02000503000000000000" pitchFamily="2" charset="-127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F4"/>
    <a:srgbClr val="43748F"/>
    <a:srgbClr val="EEE9DA"/>
    <a:srgbClr val="93BFCF"/>
    <a:srgbClr val="BDCDD6"/>
    <a:srgbClr val="6096B4"/>
    <a:srgbClr val="F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6353" autoAdjust="0"/>
  </p:normalViewPr>
  <p:slideViewPr>
    <p:cSldViewPr snapToGrid="0" showGuides="1">
      <p:cViewPr varScale="1">
        <p:scale>
          <a:sx n="101" d="100"/>
          <a:sy n="101" d="100"/>
        </p:scale>
        <p:origin x="2640" y="102"/>
      </p:cViewPr>
      <p:guideLst>
        <p:guide orient="horz" pos="2268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05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72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08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92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7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2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71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34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87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84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276A-1556-4E44-B595-1FF1CEF63E4F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674C5-3FAB-4C6F-901B-6C595B895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30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1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B1007A-68F7-8E88-4C2C-B454AB738D43}"/>
              </a:ext>
            </a:extLst>
          </p:cNvPr>
          <p:cNvSpPr/>
          <p:nvPr/>
        </p:nvSpPr>
        <p:spPr>
          <a:xfrm>
            <a:off x="63500" y="76200"/>
            <a:ext cx="7029758" cy="7017058"/>
          </a:xfrm>
          <a:custGeom>
            <a:avLst/>
            <a:gdLst>
              <a:gd name="connsiteX0" fmla="*/ 0 w 7029758"/>
              <a:gd name="connsiteY0" fmla="*/ 0 h 7017058"/>
              <a:gd name="connsiteX1" fmla="*/ 515516 w 7029758"/>
              <a:gd name="connsiteY1" fmla="*/ 0 h 7017058"/>
              <a:gd name="connsiteX2" fmla="*/ 890436 w 7029758"/>
              <a:gd name="connsiteY2" fmla="*/ 0 h 7017058"/>
              <a:gd name="connsiteX3" fmla="*/ 1616844 w 7029758"/>
              <a:gd name="connsiteY3" fmla="*/ 0 h 7017058"/>
              <a:gd name="connsiteX4" fmla="*/ 2132360 w 7029758"/>
              <a:gd name="connsiteY4" fmla="*/ 0 h 7017058"/>
              <a:gd name="connsiteX5" fmla="*/ 2647876 w 7029758"/>
              <a:gd name="connsiteY5" fmla="*/ 0 h 7017058"/>
              <a:gd name="connsiteX6" fmla="*/ 3374284 w 7029758"/>
              <a:gd name="connsiteY6" fmla="*/ 0 h 7017058"/>
              <a:gd name="connsiteX7" fmla="*/ 3819502 w 7029758"/>
              <a:gd name="connsiteY7" fmla="*/ 0 h 7017058"/>
              <a:gd name="connsiteX8" fmla="*/ 4545910 w 7029758"/>
              <a:gd name="connsiteY8" fmla="*/ 0 h 7017058"/>
              <a:gd name="connsiteX9" fmla="*/ 5272319 w 7029758"/>
              <a:gd name="connsiteY9" fmla="*/ 0 h 7017058"/>
              <a:gd name="connsiteX10" fmla="*/ 5858132 w 7029758"/>
              <a:gd name="connsiteY10" fmla="*/ 0 h 7017058"/>
              <a:gd name="connsiteX11" fmla="*/ 7029758 w 7029758"/>
              <a:gd name="connsiteY11" fmla="*/ 0 h 7017058"/>
              <a:gd name="connsiteX12" fmla="*/ 7029758 w 7029758"/>
              <a:gd name="connsiteY12" fmla="*/ 514584 h 7017058"/>
              <a:gd name="connsiteX13" fmla="*/ 7029758 w 7029758"/>
              <a:gd name="connsiteY13" fmla="*/ 888827 h 7017058"/>
              <a:gd name="connsiteX14" fmla="*/ 7029758 w 7029758"/>
              <a:gd name="connsiteY14" fmla="*/ 1473582 h 7017058"/>
              <a:gd name="connsiteX15" fmla="*/ 7029758 w 7029758"/>
              <a:gd name="connsiteY15" fmla="*/ 2058337 h 7017058"/>
              <a:gd name="connsiteX16" fmla="*/ 7029758 w 7029758"/>
              <a:gd name="connsiteY16" fmla="*/ 2643092 h 7017058"/>
              <a:gd name="connsiteX17" fmla="*/ 7029758 w 7029758"/>
              <a:gd name="connsiteY17" fmla="*/ 3298017 h 7017058"/>
              <a:gd name="connsiteX18" fmla="*/ 7029758 w 7029758"/>
              <a:gd name="connsiteY18" fmla="*/ 3952943 h 7017058"/>
              <a:gd name="connsiteX19" fmla="*/ 7029758 w 7029758"/>
              <a:gd name="connsiteY19" fmla="*/ 4607868 h 7017058"/>
              <a:gd name="connsiteX20" fmla="*/ 7029758 w 7029758"/>
              <a:gd name="connsiteY20" fmla="*/ 4982111 h 7017058"/>
              <a:gd name="connsiteX21" fmla="*/ 7029758 w 7029758"/>
              <a:gd name="connsiteY21" fmla="*/ 5426525 h 7017058"/>
              <a:gd name="connsiteX22" fmla="*/ 7029758 w 7029758"/>
              <a:gd name="connsiteY22" fmla="*/ 6081450 h 7017058"/>
              <a:gd name="connsiteX23" fmla="*/ 7029758 w 7029758"/>
              <a:gd name="connsiteY23" fmla="*/ 7017058 h 7017058"/>
              <a:gd name="connsiteX24" fmla="*/ 6584540 w 7029758"/>
              <a:gd name="connsiteY24" fmla="*/ 7017058 h 7017058"/>
              <a:gd name="connsiteX25" fmla="*/ 6209620 w 7029758"/>
              <a:gd name="connsiteY25" fmla="*/ 7017058 h 7017058"/>
              <a:gd name="connsiteX26" fmla="*/ 5834699 w 7029758"/>
              <a:gd name="connsiteY26" fmla="*/ 7017058 h 7017058"/>
              <a:gd name="connsiteX27" fmla="*/ 5248886 w 7029758"/>
              <a:gd name="connsiteY27" fmla="*/ 7017058 h 7017058"/>
              <a:gd name="connsiteX28" fmla="*/ 4803668 w 7029758"/>
              <a:gd name="connsiteY28" fmla="*/ 7017058 h 7017058"/>
              <a:gd name="connsiteX29" fmla="*/ 4147557 w 7029758"/>
              <a:gd name="connsiteY29" fmla="*/ 7017058 h 7017058"/>
              <a:gd name="connsiteX30" fmla="*/ 3702339 w 7029758"/>
              <a:gd name="connsiteY30" fmla="*/ 7017058 h 7017058"/>
              <a:gd name="connsiteX31" fmla="*/ 3046228 w 7029758"/>
              <a:gd name="connsiteY31" fmla="*/ 7017058 h 7017058"/>
              <a:gd name="connsiteX32" fmla="*/ 2671308 w 7029758"/>
              <a:gd name="connsiteY32" fmla="*/ 7017058 h 7017058"/>
              <a:gd name="connsiteX33" fmla="*/ 2015197 w 7029758"/>
              <a:gd name="connsiteY33" fmla="*/ 7017058 h 7017058"/>
              <a:gd name="connsiteX34" fmla="*/ 1569979 w 7029758"/>
              <a:gd name="connsiteY34" fmla="*/ 7017058 h 7017058"/>
              <a:gd name="connsiteX35" fmla="*/ 1195059 w 7029758"/>
              <a:gd name="connsiteY35" fmla="*/ 7017058 h 7017058"/>
              <a:gd name="connsiteX36" fmla="*/ 749841 w 7029758"/>
              <a:gd name="connsiteY36" fmla="*/ 7017058 h 7017058"/>
              <a:gd name="connsiteX37" fmla="*/ 0 w 7029758"/>
              <a:gd name="connsiteY37" fmla="*/ 7017058 h 7017058"/>
              <a:gd name="connsiteX38" fmla="*/ 0 w 7029758"/>
              <a:gd name="connsiteY38" fmla="*/ 6572644 h 7017058"/>
              <a:gd name="connsiteX39" fmla="*/ 0 w 7029758"/>
              <a:gd name="connsiteY39" fmla="*/ 6198401 h 7017058"/>
              <a:gd name="connsiteX40" fmla="*/ 0 w 7029758"/>
              <a:gd name="connsiteY40" fmla="*/ 5824158 h 7017058"/>
              <a:gd name="connsiteX41" fmla="*/ 0 w 7029758"/>
              <a:gd name="connsiteY41" fmla="*/ 5169233 h 7017058"/>
              <a:gd name="connsiteX42" fmla="*/ 0 w 7029758"/>
              <a:gd name="connsiteY42" fmla="*/ 4794990 h 7017058"/>
              <a:gd name="connsiteX43" fmla="*/ 0 w 7029758"/>
              <a:gd name="connsiteY43" fmla="*/ 4210235 h 7017058"/>
              <a:gd name="connsiteX44" fmla="*/ 0 w 7029758"/>
              <a:gd name="connsiteY44" fmla="*/ 3765821 h 7017058"/>
              <a:gd name="connsiteX45" fmla="*/ 0 w 7029758"/>
              <a:gd name="connsiteY45" fmla="*/ 3181066 h 7017058"/>
              <a:gd name="connsiteX46" fmla="*/ 0 w 7029758"/>
              <a:gd name="connsiteY46" fmla="*/ 2596311 h 7017058"/>
              <a:gd name="connsiteX47" fmla="*/ 0 w 7029758"/>
              <a:gd name="connsiteY47" fmla="*/ 2011557 h 7017058"/>
              <a:gd name="connsiteX48" fmla="*/ 0 w 7029758"/>
              <a:gd name="connsiteY48" fmla="*/ 1426802 h 7017058"/>
              <a:gd name="connsiteX49" fmla="*/ 0 w 7029758"/>
              <a:gd name="connsiteY49" fmla="*/ 912218 h 7017058"/>
              <a:gd name="connsiteX50" fmla="*/ 0 w 7029758"/>
              <a:gd name="connsiteY50" fmla="*/ 0 h 7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29758" h="7017058" extrusionOk="0">
                <a:moveTo>
                  <a:pt x="0" y="0"/>
                </a:moveTo>
                <a:cubicBezTo>
                  <a:pt x="243410" y="-1873"/>
                  <a:pt x="285479" y="6136"/>
                  <a:pt x="515516" y="0"/>
                </a:cubicBezTo>
                <a:cubicBezTo>
                  <a:pt x="745553" y="-6136"/>
                  <a:pt x="808530" y="142"/>
                  <a:pt x="890436" y="0"/>
                </a:cubicBezTo>
                <a:cubicBezTo>
                  <a:pt x="972342" y="-142"/>
                  <a:pt x="1275078" y="78105"/>
                  <a:pt x="1616844" y="0"/>
                </a:cubicBezTo>
                <a:cubicBezTo>
                  <a:pt x="1958610" y="-78105"/>
                  <a:pt x="1887812" y="49563"/>
                  <a:pt x="2132360" y="0"/>
                </a:cubicBezTo>
                <a:cubicBezTo>
                  <a:pt x="2376908" y="-49563"/>
                  <a:pt x="2420735" y="52340"/>
                  <a:pt x="2647876" y="0"/>
                </a:cubicBezTo>
                <a:cubicBezTo>
                  <a:pt x="2875017" y="-52340"/>
                  <a:pt x="3158875" y="72838"/>
                  <a:pt x="3374284" y="0"/>
                </a:cubicBezTo>
                <a:cubicBezTo>
                  <a:pt x="3589693" y="-72838"/>
                  <a:pt x="3666227" y="42801"/>
                  <a:pt x="3819502" y="0"/>
                </a:cubicBezTo>
                <a:cubicBezTo>
                  <a:pt x="3972777" y="-42801"/>
                  <a:pt x="4246535" y="57085"/>
                  <a:pt x="4545910" y="0"/>
                </a:cubicBezTo>
                <a:cubicBezTo>
                  <a:pt x="4845285" y="-57085"/>
                  <a:pt x="5067206" y="6252"/>
                  <a:pt x="5272319" y="0"/>
                </a:cubicBezTo>
                <a:cubicBezTo>
                  <a:pt x="5477432" y="-6252"/>
                  <a:pt x="5584017" y="19408"/>
                  <a:pt x="5858132" y="0"/>
                </a:cubicBezTo>
                <a:cubicBezTo>
                  <a:pt x="6132247" y="-19408"/>
                  <a:pt x="6483086" y="48386"/>
                  <a:pt x="7029758" y="0"/>
                </a:cubicBezTo>
                <a:cubicBezTo>
                  <a:pt x="7065284" y="140706"/>
                  <a:pt x="6980099" y="357479"/>
                  <a:pt x="7029758" y="514584"/>
                </a:cubicBezTo>
                <a:cubicBezTo>
                  <a:pt x="7079417" y="671689"/>
                  <a:pt x="7027850" y="797693"/>
                  <a:pt x="7029758" y="888827"/>
                </a:cubicBezTo>
                <a:cubicBezTo>
                  <a:pt x="7031666" y="979961"/>
                  <a:pt x="7005147" y="1284981"/>
                  <a:pt x="7029758" y="1473582"/>
                </a:cubicBezTo>
                <a:cubicBezTo>
                  <a:pt x="7054369" y="1662183"/>
                  <a:pt x="7004283" y="1937621"/>
                  <a:pt x="7029758" y="2058337"/>
                </a:cubicBezTo>
                <a:cubicBezTo>
                  <a:pt x="7055233" y="2179054"/>
                  <a:pt x="6981834" y="2375013"/>
                  <a:pt x="7029758" y="2643092"/>
                </a:cubicBezTo>
                <a:cubicBezTo>
                  <a:pt x="7077682" y="2911171"/>
                  <a:pt x="7028529" y="3035574"/>
                  <a:pt x="7029758" y="3298017"/>
                </a:cubicBezTo>
                <a:cubicBezTo>
                  <a:pt x="7030987" y="3560461"/>
                  <a:pt x="6951993" y="3754049"/>
                  <a:pt x="7029758" y="3952943"/>
                </a:cubicBezTo>
                <a:cubicBezTo>
                  <a:pt x="7107523" y="4151837"/>
                  <a:pt x="7007624" y="4361430"/>
                  <a:pt x="7029758" y="4607868"/>
                </a:cubicBezTo>
                <a:cubicBezTo>
                  <a:pt x="7051892" y="4854307"/>
                  <a:pt x="7012309" y="4891244"/>
                  <a:pt x="7029758" y="4982111"/>
                </a:cubicBezTo>
                <a:cubicBezTo>
                  <a:pt x="7047207" y="5072978"/>
                  <a:pt x="7005159" y="5273917"/>
                  <a:pt x="7029758" y="5426525"/>
                </a:cubicBezTo>
                <a:cubicBezTo>
                  <a:pt x="7054357" y="5579133"/>
                  <a:pt x="6978122" y="5756909"/>
                  <a:pt x="7029758" y="6081450"/>
                </a:cubicBezTo>
                <a:cubicBezTo>
                  <a:pt x="7081394" y="6405991"/>
                  <a:pt x="6951721" y="6558139"/>
                  <a:pt x="7029758" y="7017058"/>
                </a:cubicBezTo>
                <a:cubicBezTo>
                  <a:pt x="6899809" y="7031697"/>
                  <a:pt x="6677103" y="6976567"/>
                  <a:pt x="6584540" y="7017058"/>
                </a:cubicBezTo>
                <a:cubicBezTo>
                  <a:pt x="6491977" y="7057549"/>
                  <a:pt x="6311313" y="7009925"/>
                  <a:pt x="6209620" y="7017058"/>
                </a:cubicBezTo>
                <a:cubicBezTo>
                  <a:pt x="6107927" y="7024191"/>
                  <a:pt x="5947300" y="7010415"/>
                  <a:pt x="5834699" y="7017058"/>
                </a:cubicBezTo>
                <a:cubicBezTo>
                  <a:pt x="5722098" y="7023701"/>
                  <a:pt x="5381489" y="7011089"/>
                  <a:pt x="5248886" y="7017058"/>
                </a:cubicBezTo>
                <a:cubicBezTo>
                  <a:pt x="5116283" y="7023027"/>
                  <a:pt x="4915057" y="7007664"/>
                  <a:pt x="4803668" y="7017058"/>
                </a:cubicBezTo>
                <a:cubicBezTo>
                  <a:pt x="4692279" y="7026452"/>
                  <a:pt x="4320713" y="6979260"/>
                  <a:pt x="4147557" y="7017058"/>
                </a:cubicBezTo>
                <a:cubicBezTo>
                  <a:pt x="3974401" y="7054856"/>
                  <a:pt x="3815004" y="6968782"/>
                  <a:pt x="3702339" y="7017058"/>
                </a:cubicBezTo>
                <a:cubicBezTo>
                  <a:pt x="3589674" y="7065334"/>
                  <a:pt x="3334273" y="7006145"/>
                  <a:pt x="3046228" y="7017058"/>
                </a:cubicBezTo>
                <a:cubicBezTo>
                  <a:pt x="2758183" y="7027971"/>
                  <a:pt x="2759735" y="6993898"/>
                  <a:pt x="2671308" y="7017058"/>
                </a:cubicBezTo>
                <a:cubicBezTo>
                  <a:pt x="2582881" y="7040218"/>
                  <a:pt x="2306861" y="6965862"/>
                  <a:pt x="2015197" y="7017058"/>
                </a:cubicBezTo>
                <a:cubicBezTo>
                  <a:pt x="1723533" y="7068254"/>
                  <a:pt x="1694756" y="6982506"/>
                  <a:pt x="1569979" y="7017058"/>
                </a:cubicBezTo>
                <a:cubicBezTo>
                  <a:pt x="1445202" y="7051610"/>
                  <a:pt x="1370853" y="7009582"/>
                  <a:pt x="1195059" y="7017058"/>
                </a:cubicBezTo>
                <a:cubicBezTo>
                  <a:pt x="1019265" y="7024534"/>
                  <a:pt x="892323" y="6988473"/>
                  <a:pt x="749841" y="7017058"/>
                </a:cubicBezTo>
                <a:cubicBezTo>
                  <a:pt x="607359" y="7045643"/>
                  <a:pt x="206392" y="6978038"/>
                  <a:pt x="0" y="7017058"/>
                </a:cubicBezTo>
                <a:cubicBezTo>
                  <a:pt x="-2523" y="6820123"/>
                  <a:pt x="22602" y="6736600"/>
                  <a:pt x="0" y="6572644"/>
                </a:cubicBezTo>
                <a:cubicBezTo>
                  <a:pt x="-22602" y="6408688"/>
                  <a:pt x="43180" y="6330383"/>
                  <a:pt x="0" y="6198401"/>
                </a:cubicBezTo>
                <a:cubicBezTo>
                  <a:pt x="-43180" y="6066419"/>
                  <a:pt x="22149" y="5932288"/>
                  <a:pt x="0" y="5824158"/>
                </a:cubicBezTo>
                <a:cubicBezTo>
                  <a:pt x="-22149" y="5716028"/>
                  <a:pt x="10779" y="5321778"/>
                  <a:pt x="0" y="5169233"/>
                </a:cubicBezTo>
                <a:cubicBezTo>
                  <a:pt x="-10779" y="5016689"/>
                  <a:pt x="43511" y="4900783"/>
                  <a:pt x="0" y="4794990"/>
                </a:cubicBezTo>
                <a:cubicBezTo>
                  <a:pt x="-43511" y="4689197"/>
                  <a:pt x="13121" y="4404900"/>
                  <a:pt x="0" y="4210235"/>
                </a:cubicBezTo>
                <a:cubicBezTo>
                  <a:pt x="-13121" y="4015570"/>
                  <a:pt x="36464" y="3884164"/>
                  <a:pt x="0" y="3765821"/>
                </a:cubicBezTo>
                <a:cubicBezTo>
                  <a:pt x="-36464" y="3647478"/>
                  <a:pt x="60790" y="3471240"/>
                  <a:pt x="0" y="3181066"/>
                </a:cubicBezTo>
                <a:cubicBezTo>
                  <a:pt x="-60790" y="2890892"/>
                  <a:pt x="51779" y="2734119"/>
                  <a:pt x="0" y="2596311"/>
                </a:cubicBezTo>
                <a:cubicBezTo>
                  <a:pt x="-51779" y="2458504"/>
                  <a:pt x="12983" y="2196068"/>
                  <a:pt x="0" y="2011557"/>
                </a:cubicBezTo>
                <a:cubicBezTo>
                  <a:pt x="-12983" y="1827046"/>
                  <a:pt x="63742" y="1566723"/>
                  <a:pt x="0" y="1426802"/>
                </a:cubicBezTo>
                <a:cubicBezTo>
                  <a:pt x="-63742" y="1286882"/>
                  <a:pt x="19774" y="1102090"/>
                  <a:pt x="0" y="912218"/>
                </a:cubicBezTo>
                <a:cubicBezTo>
                  <a:pt x="-19774" y="722346"/>
                  <a:pt x="57078" y="321659"/>
                  <a:pt x="0" y="0"/>
                </a:cubicBezTo>
                <a:close/>
              </a:path>
            </a:pathLst>
          </a:custGeom>
          <a:noFill/>
          <a:ln w="38100" cap="rnd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33658EE-D11A-FD8D-D440-C0A9D00A341F}"/>
              </a:ext>
            </a:extLst>
          </p:cNvPr>
          <p:cNvSpPr/>
          <p:nvPr/>
        </p:nvSpPr>
        <p:spPr>
          <a:xfrm>
            <a:off x="1174750" y="317500"/>
            <a:ext cx="4508500" cy="1009650"/>
          </a:xfrm>
          <a:custGeom>
            <a:avLst/>
            <a:gdLst>
              <a:gd name="connsiteX0" fmla="*/ 0 w 4508500"/>
              <a:gd name="connsiteY0" fmla="*/ 137686 h 1009650"/>
              <a:gd name="connsiteX1" fmla="*/ 137686 w 4508500"/>
              <a:gd name="connsiteY1" fmla="*/ 0 h 1009650"/>
              <a:gd name="connsiteX2" fmla="*/ 742419 w 4508500"/>
              <a:gd name="connsiteY2" fmla="*/ 0 h 1009650"/>
              <a:gd name="connsiteX3" fmla="*/ 1262489 w 4508500"/>
              <a:gd name="connsiteY3" fmla="*/ 0 h 1009650"/>
              <a:gd name="connsiteX4" fmla="*/ 1909552 w 4508500"/>
              <a:gd name="connsiteY4" fmla="*/ 0 h 1009650"/>
              <a:gd name="connsiteX5" fmla="*/ 2429622 w 4508500"/>
              <a:gd name="connsiteY5" fmla="*/ 0 h 1009650"/>
              <a:gd name="connsiteX6" fmla="*/ 3076686 w 4508500"/>
              <a:gd name="connsiteY6" fmla="*/ 0 h 1009650"/>
              <a:gd name="connsiteX7" fmla="*/ 3554425 w 4508500"/>
              <a:gd name="connsiteY7" fmla="*/ 0 h 1009650"/>
              <a:gd name="connsiteX8" fmla="*/ 4370814 w 4508500"/>
              <a:gd name="connsiteY8" fmla="*/ 0 h 1009650"/>
              <a:gd name="connsiteX9" fmla="*/ 4508500 w 4508500"/>
              <a:gd name="connsiteY9" fmla="*/ 137686 h 1009650"/>
              <a:gd name="connsiteX10" fmla="*/ 4508500 w 4508500"/>
              <a:gd name="connsiteY10" fmla="*/ 504825 h 1009650"/>
              <a:gd name="connsiteX11" fmla="*/ 4508500 w 4508500"/>
              <a:gd name="connsiteY11" fmla="*/ 871964 h 1009650"/>
              <a:gd name="connsiteX12" fmla="*/ 4370814 w 4508500"/>
              <a:gd name="connsiteY12" fmla="*/ 1009650 h 1009650"/>
              <a:gd name="connsiteX13" fmla="*/ 3850744 w 4508500"/>
              <a:gd name="connsiteY13" fmla="*/ 1009650 h 1009650"/>
              <a:gd name="connsiteX14" fmla="*/ 3288343 w 4508500"/>
              <a:gd name="connsiteY14" fmla="*/ 1009650 h 1009650"/>
              <a:gd name="connsiteX15" fmla="*/ 2683610 w 4508500"/>
              <a:gd name="connsiteY15" fmla="*/ 1009650 h 1009650"/>
              <a:gd name="connsiteX16" fmla="*/ 2163540 w 4508500"/>
              <a:gd name="connsiteY16" fmla="*/ 1009650 h 1009650"/>
              <a:gd name="connsiteX17" fmla="*/ 1474145 w 4508500"/>
              <a:gd name="connsiteY17" fmla="*/ 1009650 h 1009650"/>
              <a:gd name="connsiteX18" fmla="*/ 869412 w 4508500"/>
              <a:gd name="connsiteY18" fmla="*/ 1009650 h 1009650"/>
              <a:gd name="connsiteX19" fmla="*/ 137686 w 4508500"/>
              <a:gd name="connsiteY19" fmla="*/ 1009650 h 1009650"/>
              <a:gd name="connsiteX20" fmla="*/ 0 w 4508500"/>
              <a:gd name="connsiteY20" fmla="*/ 871964 h 1009650"/>
              <a:gd name="connsiteX21" fmla="*/ 0 w 4508500"/>
              <a:gd name="connsiteY21" fmla="*/ 490139 h 1009650"/>
              <a:gd name="connsiteX22" fmla="*/ 0 w 4508500"/>
              <a:gd name="connsiteY22" fmla="*/ 137686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08500" h="1009650" fill="none" extrusionOk="0">
                <a:moveTo>
                  <a:pt x="0" y="137686"/>
                </a:moveTo>
                <a:cubicBezTo>
                  <a:pt x="-12147" y="60957"/>
                  <a:pt x="71140" y="8176"/>
                  <a:pt x="137686" y="0"/>
                </a:cubicBezTo>
                <a:cubicBezTo>
                  <a:pt x="414804" y="-27317"/>
                  <a:pt x="492979" y="53"/>
                  <a:pt x="742419" y="0"/>
                </a:cubicBezTo>
                <a:cubicBezTo>
                  <a:pt x="991859" y="-53"/>
                  <a:pt x="1109170" y="-22472"/>
                  <a:pt x="1262489" y="0"/>
                </a:cubicBezTo>
                <a:cubicBezTo>
                  <a:pt x="1415808" y="22472"/>
                  <a:pt x="1735438" y="-26737"/>
                  <a:pt x="1909552" y="0"/>
                </a:cubicBezTo>
                <a:cubicBezTo>
                  <a:pt x="2083666" y="26737"/>
                  <a:pt x="2264243" y="-15359"/>
                  <a:pt x="2429622" y="0"/>
                </a:cubicBezTo>
                <a:cubicBezTo>
                  <a:pt x="2595001" y="15359"/>
                  <a:pt x="2931513" y="-15754"/>
                  <a:pt x="3076686" y="0"/>
                </a:cubicBezTo>
                <a:cubicBezTo>
                  <a:pt x="3221859" y="15754"/>
                  <a:pt x="3360845" y="4510"/>
                  <a:pt x="3554425" y="0"/>
                </a:cubicBezTo>
                <a:cubicBezTo>
                  <a:pt x="3748005" y="-4510"/>
                  <a:pt x="4005850" y="-30135"/>
                  <a:pt x="4370814" y="0"/>
                </a:cubicBezTo>
                <a:cubicBezTo>
                  <a:pt x="4451315" y="4135"/>
                  <a:pt x="4521246" y="54023"/>
                  <a:pt x="4508500" y="137686"/>
                </a:cubicBezTo>
                <a:cubicBezTo>
                  <a:pt x="4526248" y="226710"/>
                  <a:pt x="4518945" y="417448"/>
                  <a:pt x="4508500" y="504825"/>
                </a:cubicBezTo>
                <a:cubicBezTo>
                  <a:pt x="4498055" y="592202"/>
                  <a:pt x="4519538" y="765446"/>
                  <a:pt x="4508500" y="871964"/>
                </a:cubicBezTo>
                <a:cubicBezTo>
                  <a:pt x="4521884" y="944463"/>
                  <a:pt x="4444936" y="1022951"/>
                  <a:pt x="4370814" y="1009650"/>
                </a:cubicBezTo>
                <a:cubicBezTo>
                  <a:pt x="4144324" y="1010553"/>
                  <a:pt x="4024652" y="996038"/>
                  <a:pt x="3850744" y="1009650"/>
                </a:cubicBezTo>
                <a:cubicBezTo>
                  <a:pt x="3676836" y="1023263"/>
                  <a:pt x="3431545" y="1036456"/>
                  <a:pt x="3288343" y="1009650"/>
                </a:cubicBezTo>
                <a:cubicBezTo>
                  <a:pt x="3145141" y="982844"/>
                  <a:pt x="2885332" y="1002805"/>
                  <a:pt x="2683610" y="1009650"/>
                </a:cubicBezTo>
                <a:cubicBezTo>
                  <a:pt x="2481888" y="1016495"/>
                  <a:pt x="2333439" y="999780"/>
                  <a:pt x="2163540" y="1009650"/>
                </a:cubicBezTo>
                <a:cubicBezTo>
                  <a:pt x="1993641" y="1019521"/>
                  <a:pt x="1757360" y="975975"/>
                  <a:pt x="1474145" y="1009650"/>
                </a:cubicBezTo>
                <a:cubicBezTo>
                  <a:pt x="1190930" y="1043325"/>
                  <a:pt x="1064355" y="1018581"/>
                  <a:pt x="869412" y="1009650"/>
                </a:cubicBezTo>
                <a:cubicBezTo>
                  <a:pt x="674469" y="1000719"/>
                  <a:pt x="416008" y="1044334"/>
                  <a:pt x="137686" y="1009650"/>
                </a:cubicBezTo>
                <a:cubicBezTo>
                  <a:pt x="54765" y="1001780"/>
                  <a:pt x="6057" y="941452"/>
                  <a:pt x="0" y="871964"/>
                </a:cubicBezTo>
                <a:cubicBezTo>
                  <a:pt x="-814" y="768224"/>
                  <a:pt x="-261" y="669915"/>
                  <a:pt x="0" y="490139"/>
                </a:cubicBezTo>
                <a:cubicBezTo>
                  <a:pt x="261" y="310364"/>
                  <a:pt x="-7479" y="269395"/>
                  <a:pt x="0" y="137686"/>
                </a:cubicBezTo>
                <a:close/>
              </a:path>
              <a:path w="4508500" h="1009650" stroke="0" extrusionOk="0">
                <a:moveTo>
                  <a:pt x="0" y="137686"/>
                </a:moveTo>
                <a:cubicBezTo>
                  <a:pt x="-12661" y="53835"/>
                  <a:pt x="52423" y="3461"/>
                  <a:pt x="137686" y="0"/>
                </a:cubicBezTo>
                <a:cubicBezTo>
                  <a:pt x="396990" y="-31912"/>
                  <a:pt x="526638" y="17750"/>
                  <a:pt x="827081" y="0"/>
                </a:cubicBezTo>
                <a:cubicBezTo>
                  <a:pt x="1127524" y="-17750"/>
                  <a:pt x="1227425" y="-3966"/>
                  <a:pt x="1389482" y="0"/>
                </a:cubicBezTo>
                <a:cubicBezTo>
                  <a:pt x="1551539" y="3966"/>
                  <a:pt x="1729834" y="11160"/>
                  <a:pt x="1909552" y="0"/>
                </a:cubicBezTo>
                <a:cubicBezTo>
                  <a:pt x="2089270" y="-11160"/>
                  <a:pt x="2321107" y="8753"/>
                  <a:pt x="2556616" y="0"/>
                </a:cubicBezTo>
                <a:cubicBezTo>
                  <a:pt x="2792125" y="-8753"/>
                  <a:pt x="2904526" y="-5882"/>
                  <a:pt x="3119018" y="0"/>
                </a:cubicBezTo>
                <a:cubicBezTo>
                  <a:pt x="3333510" y="5882"/>
                  <a:pt x="3567598" y="6392"/>
                  <a:pt x="3808413" y="0"/>
                </a:cubicBezTo>
                <a:cubicBezTo>
                  <a:pt x="4049228" y="-6392"/>
                  <a:pt x="4249159" y="-18583"/>
                  <a:pt x="4370814" y="0"/>
                </a:cubicBezTo>
                <a:cubicBezTo>
                  <a:pt x="4445513" y="2222"/>
                  <a:pt x="4506693" y="59548"/>
                  <a:pt x="4508500" y="137686"/>
                </a:cubicBezTo>
                <a:cubicBezTo>
                  <a:pt x="4518576" y="312504"/>
                  <a:pt x="4497937" y="377950"/>
                  <a:pt x="4508500" y="490139"/>
                </a:cubicBezTo>
                <a:cubicBezTo>
                  <a:pt x="4519063" y="602328"/>
                  <a:pt x="4515022" y="783386"/>
                  <a:pt x="4508500" y="871964"/>
                </a:cubicBezTo>
                <a:cubicBezTo>
                  <a:pt x="4515958" y="940637"/>
                  <a:pt x="4449148" y="1008172"/>
                  <a:pt x="4370814" y="1009650"/>
                </a:cubicBezTo>
                <a:cubicBezTo>
                  <a:pt x="4224868" y="989833"/>
                  <a:pt x="3988404" y="1013293"/>
                  <a:pt x="3766081" y="1009650"/>
                </a:cubicBezTo>
                <a:cubicBezTo>
                  <a:pt x="3543758" y="1006007"/>
                  <a:pt x="3366861" y="989892"/>
                  <a:pt x="3246011" y="1009650"/>
                </a:cubicBezTo>
                <a:cubicBezTo>
                  <a:pt x="3125161" y="1029409"/>
                  <a:pt x="2914978" y="1003422"/>
                  <a:pt x="2641279" y="1009650"/>
                </a:cubicBezTo>
                <a:cubicBezTo>
                  <a:pt x="2367580" y="1015878"/>
                  <a:pt x="2159835" y="986328"/>
                  <a:pt x="1951884" y="1009650"/>
                </a:cubicBezTo>
                <a:cubicBezTo>
                  <a:pt x="1743934" y="1032972"/>
                  <a:pt x="1488544" y="988328"/>
                  <a:pt x="1347151" y="1009650"/>
                </a:cubicBezTo>
                <a:cubicBezTo>
                  <a:pt x="1205758" y="1030972"/>
                  <a:pt x="988835" y="998800"/>
                  <a:pt x="869412" y="1009650"/>
                </a:cubicBezTo>
                <a:cubicBezTo>
                  <a:pt x="749989" y="1020500"/>
                  <a:pt x="479398" y="1021866"/>
                  <a:pt x="137686" y="1009650"/>
                </a:cubicBezTo>
                <a:cubicBezTo>
                  <a:pt x="65172" y="1007557"/>
                  <a:pt x="-9522" y="963123"/>
                  <a:pt x="0" y="871964"/>
                </a:cubicBezTo>
                <a:cubicBezTo>
                  <a:pt x="-10524" y="710570"/>
                  <a:pt x="-6653" y="625009"/>
                  <a:pt x="0" y="512168"/>
                </a:cubicBezTo>
                <a:cubicBezTo>
                  <a:pt x="6653" y="399327"/>
                  <a:pt x="-9464" y="292456"/>
                  <a:pt x="0" y="137686"/>
                </a:cubicBezTo>
                <a:close/>
              </a:path>
            </a:pathLst>
          </a:custGeom>
          <a:solidFill>
            <a:srgbClr val="BDCDD6"/>
          </a:solidFill>
          <a:ln w="53975" cmpd="dbl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6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E47301-48FA-8B62-6B41-A4AE31BC2D7C}"/>
              </a:ext>
            </a:extLst>
          </p:cNvPr>
          <p:cNvSpPr/>
          <p:nvPr/>
        </p:nvSpPr>
        <p:spPr>
          <a:xfrm>
            <a:off x="1282700" y="403225"/>
            <a:ext cx="4298950" cy="835025"/>
          </a:xfrm>
          <a:custGeom>
            <a:avLst/>
            <a:gdLst>
              <a:gd name="connsiteX0" fmla="*/ 0 w 4298950"/>
              <a:gd name="connsiteY0" fmla="*/ 64021 h 835025"/>
              <a:gd name="connsiteX1" fmla="*/ 64021 w 4298950"/>
              <a:gd name="connsiteY1" fmla="*/ 0 h 835025"/>
              <a:gd name="connsiteX2" fmla="*/ 842590 w 4298950"/>
              <a:gd name="connsiteY2" fmla="*/ 0 h 835025"/>
              <a:gd name="connsiteX3" fmla="*/ 1496033 w 4298950"/>
              <a:gd name="connsiteY3" fmla="*/ 0 h 835025"/>
              <a:gd name="connsiteX4" fmla="*/ 2107766 w 4298950"/>
              <a:gd name="connsiteY4" fmla="*/ 0 h 835025"/>
              <a:gd name="connsiteX5" fmla="*/ 2844626 w 4298950"/>
              <a:gd name="connsiteY5" fmla="*/ 0 h 835025"/>
              <a:gd name="connsiteX6" fmla="*/ 3498069 w 4298950"/>
              <a:gd name="connsiteY6" fmla="*/ 0 h 835025"/>
              <a:gd name="connsiteX7" fmla="*/ 4234929 w 4298950"/>
              <a:gd name="connsiteY7" fmla="*/ 0 h 835025"/>
              <a:gd name="connsiteX8" fmla="*/ 4298950 w 4298950"/>
              <a:gd name="connsiteY8" fmla="*/ 64021 h 835025"/>
              <a:gd name="connsiteX9" fmla="*/ 4298950 w 4298950"/>
              <a:gd name="connsiteY9" fmla="*/ 403373 h 835025"/>
              <a:gd name="connsiteX10" fmla="*/ 4298950 w 4298950"/>
              <a:gd name="connsiteY10" fmla="*/ 771004 h 835025"/>
              <a:gd name="connsiteX11" fmla="*/ 4234929 w 4298950"/>
              <a:gd name="connsiteY11" fmla="*/ 835025 h 835025"/>
              <a:gd name="connsiteX12" fmla="*/ 3664905 w 4298950"/>
              <a:gd name="connsiteY12" fmla="*/ 835025 h 835025"/>
              <a:gd name="connsiteX13" fmla="*/ 2886335 w 4298950"/>
              <a:gd name="connsiteY13" fmla="*/ 835025 h 835025"/>
              <a:gd name="connsiteX14" fmla="*/ 2274602 w 4298950"/>
              <a:gd name="connsiteY14" fmla="*/ 835025 h 835025"/>
              <a:gd name="connsiteX15" fmla="*/ 1579451 w 4298950"/>
              <a:gd name="connsiteY15" fmla="*/ 835025 h 835025"/>
              <a:gd name="connsiteX16" fmla="*/ 800881 w 4298950"/>
              <a:gd name="connsiteY16" fmla="*/ 835025 h 835025"/>
              <a:gd name="connsiteX17" fmla="*/ 64021 w 4298950"/>
              <a:gd name="connsiteY17" fmla="*/ 835025 h 835025"/>
              <a:gd name="connsiteX18" fmla="*/ 0 w 4298950"/>
              <a:gd name="connsiteY18" fmla="*/ 771004 h 835025"/>
              <a:gd name="connsiteX19" fmla="*/ 0 w 4298950"/>
              <a:gd name="connsiteY19" fmla="*/ 431652 h 835025"/>
              <a:gd name="connsiteX20" fmla="*/ 0 w 4298950"/>
              <a:gd name="connsiteY20" fmla="*/ 64021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8950" h="835025" extrusionOk="0">
                <a:moveTo>
                  <a:pt x="0" y="64021"/>
                </a:moveTo>
                <a:cubicBezTo>
                  <a:pt x="-4086" y="26143"/>
                  <a:pt x="20778" y="2960"/>
                  <a:pt x="64021" y="0"/>
                </a:cubicBezTo>
                <a:cubicBezTo>
                  <a:pt x="347473" y="-28258"/>
                  <a:pt x="652835" y="-23863"/>
                  <a:pt x="842590" y="0"/>
                </a:cubicBezTo>
                <a:cubicBezTo>
                  <a:pt x="1032345" y="23863"/>
                  <a:pt x="1214652" y="-22474"/>
                  <a:pt x="1496033" y="0"/>
                </a:cubicBezTo>
                <a:cubicBezTo>
                  <a:pt x="1777414" y="22474"/>
                  <a:pt x="1847500" y="-6502"/>
                  <a:pt x="2107766" y="0"/>
                </a:cubicBezTo>
                <a:cubicBezTo>
                  <a:pt x="2368032" y="6502"/>
                  <a:pt x="2637897" y="-11428"/>
                  <a:pt x="2844626" y="0"/>
                </a:cubicBezTo>
                <a:cubicBezTo>
                  <a:pt x="3051355" y="11428"/>
                  <a:pt x="3352310" y="21665"/>
                  <a:pt x="3498069" y="0"/>
                </a:cubicBezTo>
                <a:cubicBezTo>
                  <a:pt x="3643828" y="-21665"/>
                  <a:pt x="3870847" y="8840"/>
                  <a:pt x="4234929" y="0"/>
                </a:cubicBezTo>
                <a:cubicBezTo>
                  <a:pt x="4269765" y="-4979"/>
                  <a:pt x="4298401" y="29427"/>
                  <a:pt x="4298950" y="64021"/>
                </a:cubicBezTo>
                <a:cubicBezTo>
                  <a:pt x="4305101" y="145395"/>
                  <a:pt x="4295547" y="287895"/>
                  <a:pt x="4298950" y="403373"/>
                </a:cubicBezTo>
                <a:cubicBezTo>
                  <a:pt x="4302353" y="518851"/>
                  <a:pt x="4298176" y="609162"/>
                  <a:pt x="4298950" y="771004"/>
                </a:cubicBezTo>
                <a:cubicBezTo>
                  <a:pt x="4302985" y="812369"/>
                  <a:pt x="4270468" y="836900"/>
                  <a:pt x="4234929" y="835025"/>
                </a:cubicBezTo>
                <a:cubicBezTo>
                  <a:pt x="3959672" y="854752"/>
                  <a:pt x="3800801" y="842062"/>
                  <a:pt x="3664905" y="835025"/>
                </a:cubicBezTo>
                <a:cubicBezTo>
                  <a:pt x="3529009" y="827988"/>
                  <a:pt x="3250005" y="813055"/>
                  <a:pt x="2886335" y="835025"/>
                </a:cubicBezTo>
                <a:cubicBezTo>
                  <a:pt x="2522665" y="856996"/>
                  <a:pt x="2553651" y="809556"/>
                  <a:pt x="2274602" y="835025"/>
                </a:cubicBezTo>
                <a:cubicBezTo>
                  <a:pt x="1995553" y="860494"/>
                  <a:pt x="1751886" y="815548"/>
                  <a:pt x="1579451" y="835025"/>
                </a:cubicBezTo>
                <a:cubicBezTo>
                  <a:pt x="1407016" y="854502"/>
                  <a:pt x="1093210" y="807103"/>
                  <a:pt x="800881" y="835025"/>
                </a:cubicBezTo>
                <a:cubicBezTo>
                  <a:pt x="508552" y="862948"/>
                  <a:pt x="224791" y="814388"/>
                  <a:pt x="64021" y="835025"/>
                </a:cubicBezTo>
                <a:cubicBezTo>
                  <a:pt x="27985" y="836237"/>
                  <a:pt x="3714" y="809122"/>
                  <a:pt x="0" y="771004"/>
                </a:cubicBezTo>
                <a:cubicBezTo>
                  <a:pt x="-7244" y="685590"/>
                  <a:pt x="13498" y="541326"/>
                  <a:pt x="0" y="431652"/>
                </a:cubicBezTo>
                <a:cubicBezTo>
                  <a:pt x="-13498" y="321978"/>
                  <a:pt x="-17593" y="138755"/>
                  <a:pt x="0" y="64021"/>
                </a:cubicBezTo>
                <a:close/>
              </a:path>
            </a:pathLst>
          </a:custGeom>
          <a:noFill/>
          <a:ln w="22225" cap="rnd" cmpd="thickThin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07E6F-1017-46D5-BC62-6041B6AD0D24}"/>
              </a:ext>
            </a:extLst>
          </p:cNvPr>
          <p:cNvSpPr txBox="1"/>
          <p:nvPr/>
        </p:nvSpPr>
        <p:spPr>
          <a:xfrm>
            <a:off x="1381125" y="4531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벽난로 도안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6B045-7314-5A11-5F98-2D05763BAC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7537"/>
            <a:ext cx="406400" cy="40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A32DDA-6C11-34FD-BCCC-88BA4F5E48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617537"/>
            <a:ext cx="406400" cy="406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ECB0DD9-E46E-CE5A-93DD-460E129C2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24" y="1412875"/>
            <a:ext cx="5397952" cy="53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B1007A-68F7-8E88-4C2C-B454AB738D43}"/>
              </a:ext>
            </a:extLst>
          </p:cNvPr>
          <p:cNvSpPr/>
          <p:nvPr/>
        </p:nvSpPr>
        <p:spPr>
          <a:xfrm>
            <a:off x="63500" y="76200"/>
            <a:ext cx="7029758" cy="7017058"/>
          </a:xfrm>
          <a:custGeom>
            <a:avLst/>
            <a:gdLst>
              <a:gd name="connsiteX0" fmla="*/ 0 w 7029758"/>
              <a:gd name="connsiteY0" fmla="*/ 0 h 7017058"/>
              <a:gd name="connsiteX1" fmla="*/ 515516 w 7029758"/>
              <a:gd name="connsiteY1" fmla="*/ 0 h 7017058"/>
              <a:gd name="connsiteX2" fmla="*/ 890436 w 7029758"/>
              <a:gd name="connsiteY2" fmla="*/ 0 h 7017058"/>
              <a:gd name="connsiteX3" fmla="*/ 1616844 w 7029758"/>
              <a:gd name="connsiteY3" fmla="*/ 0 h 7017058"/>
              <a:gd name="connsiteX4" fmla="*/ 2132360 w 7029758"/>
              <a:gd name="connsiteY4" fmla="*/ 0 h 7017058"/>
              <a:gd name="connsiteX5" fmla="*/ 2647876 w 7029758"/>
              <a:gd name="connsiteY5" fmla="*/ 0 h 7017058"/>
              <a:gd name="connsiteX6" fmla="*/ 3374284 w 7029758"/>
              <a:gd name="connsiteY6" fmla="*/ 0 h 7017058"/>
              <a:gd name="connsiteX7" fmla="*/ 3819502 w 7029758"/>
              <a:gd name="connsiteY7" fmla="*/ 0 h 7017058"/>
              <a:gd name="connsiteX8" fmla="*/ 4545910 w 7029758"/>
              <a:gd name="connsiteY8" fmla="*/ 0 h 7017058"/>
              <a:gd name="connsiteX9" fmla="*/ 5272319 w 7029758"/>
              <a:gd name="connsiteY9" fmla="*/ 0 h 7017058"/>
              <a:gd name="connsiteX10" fmla="*/ 5858132 w 7029758"/>
              <a:gd name="connsiteY10" fmla="*/ 0 h 7017058"/>
              <a:gd name="connsiteX11" fmla="*/ 7029758 w 7029758"/>
              <a:gd name="connsiteY11" fmla="*/ 0 h 7017058"/>
              <a:gd name="connsiteX12" fmla="*/ 7029758 w 7029758"/>
              <a:gd name="connsiteY12" fmla="*/ 514584 h 7017058"/>
              <a:gd name="connsiteX13" fmla="*/ 7029758 w 7029758"/>
              <a:gd name="connsiteY13" fmla="*/ 888827 h 7017058"/>
              <a:gd name="connsiteX14" fmla="*/ 7029758 w 7029758"/>
              <a:gd name="connsiteY14" fmla="*/ 1473582 h 7017058"/>
              <a:gd name="connsiteX15" fmla="*/ 7029758 w 7029758"/>
              <a:gd name="connsiteY15" fmla="*/ 2058337 h 7017058"/>
              <a:gd name="connsiteX16" fmla="*/ 7029758 w 7029758"/>
              <a:gd name="connsiteY16" fmla="*/ 2643092 h 7017058"/>
              <a:gd name="connsiteX17" fmla="*/ 7029758 w 7029758"/>
              <a:gd name="connsiteY17" fmla="*/ 3298017 h 7017058"/>
              <a:gd name="connsiteX18" fmla="*/ 7029758 w 7029758"/>
              <a:gd name="connsiteY18" fmla="*/ 3952943 h 7017058"/>
              <a:gd name="connsiteX19" fmla="*/ 7029758 w 7029758"/>
              <a:gd name="connsiteY19" fmla="*/ 4607868 h 7017058"/>
              <a:gd name="connsiteX20" fmla="*/ 7029758 w 7029758"/>
              <a:gd name="connsiteY20" fmla="*/ 4982111 h 7017058"/>
              <a:gd name="connsiteX21" fmla="*/ 7029758 w 7029758"/>
              <a:gd name="connsiteY21" fmla="*/ 5426525 h 7017058"/>
              <a:gd name="connsiteX22" fmla="*/ 7029758 w 7029758"/>
              <a:gd name="connsiteY22" fmla="*/ 6081450 h 7017058"/>
              <a:gd name="connsiteX23" fmla="*/ 7029758 w 7029758"/>
              <a:gd name="connsiteY23" fmla="*/ 7017058 h 7017058"/>
              <a:gd name="connsiteX24" fmla="*/ 6584540 w 7029758"/>
              <a:gd name="connsiteY24" fmla="*/ 7017058 h 7017058"/>
              <a:gd name="connsiteX25" fmla="*/ 6209620 w 7029758"/>
              <a:gd name="connsiteY25" fmla="*/ 7017058 h 7017058"/>
              <a:gd name="connsiteX26" fmla="*/ 5834699 w 7029758"/>
              <a:gd name="connsiteY26" fmla="*/ 7017058 h 7017058"/>
              <a:gd name="connsiteX27" fmla="*/ 5248886 w 7029758"/>
              <a:gd name="connsiteY27" fmla="*/ 7017058 h 7017058"/>
              <a:gd name="connsiteX28" fmla="*/ 4803668 w 7029758"/>
              <a:gd name="connsiteY28" fmla="*/ 7017058 h 7017058"/>
              <a:gd name="connsiteX29" fmla="*/ 4147557 w 7029758"/>
              <a:gd name="connsiteY29" fmla="*/ 7017058 h 7017058"/>
              <a:gd name="connsiteX30" fmla="*/ 3702339 w 7029758"/>
              <a:gd name="connsiteY30" fmla="*/ 7017058 h 7017058"/>
              <a:gd name="connsiteX31" fmla="*/ 3046228 w 7029758"/>
              <a:gd name="connsiteY31" fmla="*/ 7017058 h 7017058"/>
              <a:gd name="connsiteX32" fmla="*/ 2671308 w 7029758"/>
              <a:gd name="connsiteY32" fmla="*/ 7017058 h 7017058"/>
              <a:gd name="connsiteX33" fmla="*/ 2015197 w 7029758"/>
              <a:gd name="connsiteY33" fmla="*/ 7017058 h 7017058"/>
              <a:gd name="connsiteX34" fmla="*/ 1569979 w 7029758"/>
              <a:gd name="connsiteY34" fmla="*/ 7017058 h 7017058"/>
              <a:gd name="connsiteX35" fmla="*/ 1195059 w 7029758"/>
              <a:gd name="connsiteY35" fmla="*/ 7017058 h 7017058"/>
              <a:gd name="connsiteX36" fmla="*/ 749841 w 7029758"/>
              <a:gd name="connsiteY36" fmla="*/ 7017058 h 7017058"/>
              <a:gd name="connsiteX37" fmla="*/ 0 w 7029758"/>
              <a:gd name="connsiteY37" fmla="*/ 7017058 h 7017058"/>
              <a:gd name="connsiteX38" fmla="*/ 0 w 7029758"/>
              <a:gd name="connsiteY38" fmla="*/ 6572644 h 7017058"/>
              <a:gd name="connsiteX39" fmla="*/ 0 w 7029758"/>
              <a:gd name="connsiteY39" fmla="*/ 6198401 h 7017058"/>
              <a:gd name="connsiteX40" fmla="*/ 0 w 7029758"/>
              <a:gd name="connsiteY40" fmla="*/ 5824158 h 7017058"/>
              <a:gd name="connsiteX41" fmla="*/ 0 w 7029758"/>
              <a:gd name="connsiteY41" fmla="*/ 5169233 h 7017058"/>
              <a:gd name="connsiteX42" fmla="*/ 0 w 7029758"/>
              <a:gd name="connsiteY42" fmla="*/ 4794990 h 7017058"/>
              <a:gd name="connsiteX43" fmla="*/ 0 w 7029758"/>
              <a:gd name="connsiteY43" fmla="*/ 4210235 h 7017058"/>
              <a:gd name="connsiteX44" fmla="*/ 0 w 7029758"/>
              <a:gd name="connsiteY44" fmla="*/ 3765821 h 7017058"/>
              <a:gd name="connsiteX45" fmla="*/ 0 w 7029758"/>
              <a:gd name="connsiteY45" fmla="*/ 3181066 h 7017058"/>
              <a:gd name="connsiteX46" fmla="*/ 0 w 7029758"/>
              <a:gd name="connsiteY46" fmla="*/ 2596311 h 7017058"/>
              <a:gd name="connsiteX47" fmla="*/ 0 w 7029758"/>
              <a:gd name="connsiteY47" fmla="*/ 2011557 h 7017058"/>
              <a:gd name="connsiteX48" fmla="*/ 0 w 7029758"/>
              <a:gd name="connsiteY48" fmla="*/ 1426802 h 7017058"/>
              <a:gd name="connsiteX49" fmla="*/ 0 w 7029758"/>
              <a:gd name="connsiteY49" fmla="*/ 912218 h 7017058"/>
              <a:gd name="connsiteX50" fmla="*/ 0 w 7029758"/>
              <a:gd name="connsiteY50" fmla="*/ 0 h 7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29758" h="7017058" extrusionOk="0">
                <a:moveTo>
                  <a:pt x="0" y="0"/>
                </a:moveTo>
                <a:cubicBezTo>
                  <a:pt x="243410" y="-1873"/>
                  <a:pt x="285479" y="6136"/>
                  <a:pt x="515516" y="0"/>
                </a:cubicBezTo>
                <a:cubicBezTo>
                  <a:pt x="745553" y="-6136"/>
                  <a:pt x="808530" y="142"/>
                  <a:pt x="890436" y="0"/>
                </a:cubicBezTo>
                <a:cubicBezTo>
                  <a:pt x="972342" y="-142"/>
                  <a:pt x="1275078" y="78105"/>
                  <a:pt x="1616844" y="0"/>
                </a:cubicBezTo>
                <a:cubicBezTo>
                  <a:pt x="1958610" y="-78105"/>
                  <a:pt x="1887812" y="49563"/>
                  <a:pt x="2132360" y="0"/>
                </a:cubicBezTo>
                <a:cubicBezTo>
                  <a:pt x="2376908" y="-49563"/>
                  <a:pt x="2420735" y="52340"/>
                  <a:pt x="2647876" y="0"/>
                </a:cubicBezTo>
                <a:cubicBezTo>
                  <a:pt x="2875017" y="-52340"/>
                  <a:pt x="3158875" y="72838"/>
                  <a:pt x="3374284" y="0"/>
                </a:cubicBezTo>
                <a:cubicBezTo>
                  <a:pt x="3589693" y="-72838"/>
                  <a:pt x="3666227" y="42801"/>
                  <a:pt x="3819502" y="0"/>
                </a:cubicBezTo>
                <a:cubicBezTo>
                  <a:pt x="3972777" y="-42801"/>
                  <a:pt x="4246535" y="57085"/>
                  <a:pt x="4545910" y="0"/>
                </a:cubicBezTo>
                <a:cubicBezTo>
                  <a:pt x="4845285" y="-57085"/>
                  <a:pt x="5067206" y="6252"/>
                  <a:pt x="5272319" y="0"/>
                </a:cubicBezTo>
                <a:cubicBezTo>
                  <a:pt x="5477432" y="-6252"/>
                  <a:pt x="5584017" y="19408"/>
                  <a:pt x="5858132" y="0"/>
                </a:cubicBezTo>
                <a:cubicBezTo>
                  <a:pt x="6132247" y="-19408"/>
                  <a:pt x="6483086" y="48386"/>
                  <a:pt x="7029758" y="0"/>
                </a:cubicBezTo>
                <a:cubicBezTo>
                  <a:pt x="7065284" y="140706"/>
                  <a:pt x="6980099" y="357479"/>
                  <a:pt x="7029758" y="514584"/>
                </a:cubicBezTo>
                <a:cubicBezTo>
                  <a:pt x="7079417" y="671689"/>
                  <a:pt x="7027850" y="797693"/>
                  <a:pt x="7029758" y="888827"/>
                </a:cubicBezTo>
                <a:cubicBezTo>
                  <a:pt x="7031666" y="979961"/>
                  <a:pt x="7005147" y="1284981"/>
                  <a:pt x="7029758" y="1473582"/>
                </a:cubicBezTo>
                <a:cubicBezTo>
                  <a:pt x="7054369" y="1662183"/>
                  <a:pt x="7004283" y="1937621"/>
                  <a:pt x="7029758" y="2058337"/>
                </a:cubicBezTo>
                <a:cubicBezTo>
                  <a:pt x="7055233" y="2179054"/>
                  <a:pt x="6981834" y="2375013"/>
                  <a:pt x="7029758" y="2643092"/>
                </a:cubicBezTo>
                <a:cubicBezTo>
                  <a:pt x="7077682" y="2911171"/>
                  <a:pt x="7028529" y="3035574"/>
                  <a:pt x="7029758" y="3298017"/>
                </a:cubicBezTo>
                <a:cubicBezTo>
                  <a:pt x="7030987" y="3560461"/>
                  <a:pt x="6951993" y="3754049"/>
                  <a:pt x="7029758" y="3952943"/>
                </a:cubicBezTo>
                <a:cubicBezTo>
                  <a:pt x="7107523" y="4151837"/>
                  <a:pt x="7007624" y="4361430"/>
                  <a:pt x="7029758" y="4607868"/>
                </a:cubicBezTo>
                <a:cubicBezTo>
                  <a:pt x="7051892" y="4854307"/>
                  <a:pt x="7012309" y="4891244"/>
                  <a:pt x="7029758" y="4982111"/>
                </a:cubicBezTo>
                <a:cubicBezTo>
                  <a:pt x="7047207" y="5072978"/>
                  <a:pt x="7005159" y="5273917"/>
                  <a:pt x="7029758" y="5426525"/>
                </a:cubicBezTo>
                <a:cubicBezTo>
                  <a:pt x="7054357" y="5579133"/>
                  <a:pt x="6978122" y="5756909"/>
                  <a:pt x="7029758" y="6081450"/>
                </a:cubicBezTo>
                <a:cubicBezTo>
                  <a:pt x="7081394" y="6405991"/>
                  <a:pt x="6951721" y="6558139"/>
                  <a:pt x="7029758" y="7017058"/>
                </a:cubicBezTo>
                <a:cubicBezTo>
                  <a:pt x="6899809" y="7031697"/>
                  <a:pt x="6677103" y="6976567"/>
                  <a:pt x="6584540" y="7017058"/>
                </a:cubicBezTo>
                <a:cubicBezTo>
                  <a:pt x="6491977" y="7057549"/>
                  <a:pt x="6311313" y="7009925"/>
                  <a:pt x="6209620" y="7017058"/>
                </a:cubicBezTo>
                <a:cubicBezTo>
                  <a:pt x="6107927" y="7024191"/>
                  <a:pt x="5947300" y="7010415"/>
                  <a:pt x="5834699" y="7017058"/>
                </a:cubicBezTo>
                <a:cubicBezTo>
                  <a:pt x="5722098" y="7023701"/>
                  <a:pt x="5381489" y="7011089"/>
                  <a:pt x="5248886" y="7017058"/>
                </a:cubicBezTo>
                <a:cubicBezTo>
                  <a:pt x="5116283" y="7023027"/>
                  <a:pt x="4915057" y="7007664"/>
                  <a:pt x="4803668" y="7017058"/>
                </a:cubicBezTo>
                <a:cubicBezTo>
                  <a:pt x="4692279" y="7026452"/>
                  <a:pt x="4320713" y="6979260"/>
                  <a:pt x="4147557" y="7017058"/>
                </a:cubicBezTo>
                <a:cubicBezTo>
                  <a:pt x="3974401" y="7054856"/>
                  <a:pt x="3815004" y="6968782"/>
                  <a:pt x="3702339" y="7017058"/>
                </a:cubicBezTo>
                <a:cubicBezTo>
                  <a:pt x="3589674" y="7065334"/>
                  <a:pt x="3334273" y="7006145"/>
                  <a:pt x="3046228" y="7017058"/>
                </a:cubicBezTo>
                <a:cubicBezTo>
                  <a:pt x="2758183" y="7027971"/>
                  <a:pt x="2759735" y="6993898"/>
                  <a:pt x="2671308" y="7017058"/>
                </a:cubicBezTo>
                <a:cubicBezTo>
                  <a:pt x="2582881" y="7040218"/>
                  <a:pt x="2306861" y="6965862"/>
                  <a:pt x="2015197" y="7017058"/>
                </a:cubicBezTo>
                <a:cubicBezTo>
                  <a:pt x="1723533" y="7068254"/>
                  <a:pt x="1694756" y="6982506"/>
                  <a:pt x="1569979" y="7017058"/>
                </a:cubicBezTo>
                <a:cubicBezTo>
                  <a:pt x="1445202" y="7051610"/>
                  <a:pt x="1370853" y="7009582"/>
                  <a:pt x="1195059" y="7017058"/>
                </a:cubicBezTo>
                <a:cubicBezTo>
                  <a:pt x="1019265" y="7024534"/>
                  <a:pt x="892323" y="6988473"/>
                  <a:pt x="749841" y="7017058"/>
                </a:cubicBezTo>
                <a:cubicBezTo>
                  <a:pt x="607359" y="7045643"/>
                  <a:pt x="206392" y="6978038"/>
                  <a:pt x="0" y="7017058"/>
                </a:cubicBezTo>
                <a:cubicBezTo>
                  <a:pt x="-2523" y="6820123"/>
                  <a:pt x="22602" y="6736600"/>
                  <a:pt x="0" y="6572644"/>
                </a:cubicBezTo>
                <a:cubicBezTo>
                  <a:pt x="-22602" y="6408688"/>
                  <a:pt x="43180" y="6330383"/>
                  <a:pt x="0" y="6198401"/>
                </a:cubicBezTo>
                <a:cubicBezTo>
                  <a:pt x="-43180" y="6066419"/>
                  <a:pt x="22149" y="5932288"/>
                  <a:pt x="0" y="5824158"/>
                </a:cubicBezTo>
                <a:cubicBezTo>
                  <a:pt x="-22149" y="5716028"/>
                  <a:pt x="10779" y="5321778"/>
                  <a:pt x="0" y="5169233"/>
                </a:cubicBezTo>
                <a:cubicBezTo>
                  <a:pt x="-10779" y="5016689"/>
                  <a:pt x="43511" y="4900783"/>
                  <a:pt x="0" y="4794990"/>
                </a:cubicBezTo>
                <a:cubicBezTo>
                  <a:pt x="-43511" y="4689197"/>
                  <a:pt x="13121" y="4404900"/>
                  <a:pt x="0" y="4210235"/>
                </a:cubicBezTo>
                <a:cubicBezTo>
                  <a:pt x="-13121" y="4015570"/>
                  <a:pt x="36464" y="3884164"/>
                  <a:pt x="0" y="3765821"/>
                </a:cubicBezTo>
                <a:cubicBezTo>
                  <a:pt x="-36464" y="3647478"/>
                  <a:pt x="60790" y="3471240"/>
                  <a:pt x="0" y="3181066"/>
                </a:cubicBezTo>
                <a:cubicBezTo>
                  <a:pt x="-60790" y="2890892"/>
                  <a:pt x="51779" y="2734119"/>
                  <a:pt x="0" y="2596311"/>
                </a:cubicBezTo>
                <a:cubicBezTo>
                  <a:pt x="-51779" y="2458504"/>
                  <a:pt x="12983" y="2196068"/>
                  <a:pt x="0" y="2011557"/>
                </a:cubicBezTo>
                <a:cubicBezTo>
                  <a:pt x="-12983" y="1827046"/>
                  <a:pt x="63742" y="1566723"/>
                  <a:pt x="0" y="1426802"/>
                </a:cubicBezTo>
                <a:cubicBezTo>
                  <a:pt x="-63742" y="1286882"/>
                  <a:pt x="19774" y="1102090"/>
                  <a:pt x="0" y="912218"/>
                </a:cubicBezTo>
                <a:cubicBezTo>
                  <a:pt x="-19774" y="722346"/>
                  <a:pt x="57078" y="321659"/>
                  <a:pt x="0" y="0"/>
                </a:cubicBezTo>
                <a:close/>
              </a:path>
            </a:pathLst>
          </a:custGeom>
          <a:noFill/>
          <a:ln w="38100" cap="rnd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33658EE-D11A-FD8D-D440-C0A9D00A341F}"/>
              </a:ext>
            </a:extLst>
          </p:cNvPr>
          <p:cNvSpPr/>
          <p:nvPr/>
        </p:nvSpPr>
        <p:spPr>
          <a:xfrm>
            <a:off x="1174750" y="317500"/>
            <a:ext cx="4508500" cy="1009650"/>
          </a:xfrm>
          <a:custGeom>
            <a:avLst/>
            <a:gdLst>
              <a:gd name="connsiteX0" fmla="*/ 0 w 4508500"/>
              <a:gd name="connsiteY0" fmla="*/ 137686 h 1009650"/>
              <a:gd name="connsiteX1" fmla="*/ 137686 w 4508500"/>
              <a:gd name="connsiteY1" fmla="*/ 0 h 1009650"/>
              <a:gd name="connsiteX2" fmla="*/ 742419 w 4508500"/>
              <a:gd name="connsiteY2" fmla="*/ 0 h 1009650"/>
              <a:gd name="connsiteX3" fmla="*/ 1262489 w 4508500"/>
              <a:gd name="connsiteY3" fmla="*/ 0 h 1009650"/>
              <a:gd name="connsiteX4" fmla="*/ 1909552 w 4508500"/>
              <a:gd name="connsiteY4" fmla="*/ 0 h 1009650"/>
              <a:gd name="connsiteX5" fmla="*/ 2429622 w 4508500"/>
              <a:gd name="connsiteY5" fmla="*/ 0 h 1009650"/>
              <a:gd name="connsiteX6" fmla="*/ 3076686 w 4508500"/>
              <a:gd name="connsiteY6" fmla="*/ 0 h 1009650"/>
              <a:gd name="connsiteX7" fmla="*/ 3554425 w 4508500"/>
              <a:gd name="connsiteY7" fmla="*/ 0 h 1009650"/>
              <a:gd name="connsiteX8" fmla="*/ 4370814 w 4508500"/>
              <a:gd name="connsiteY8" fmla="*/ 0 h 1009650"/>
              <a:gd name="connsiteX9" fmla="*/ 4508500 w 4508500"/>
              <a:gd name="connsiteY9" fmla="*/ 137686 h 1009650"/>
              <a:gd name="connsiteX10" fmla="*/ 4508500 w 4508500"/>
              <a:gd name="connsiteY10" fmla="*/ 504825 h 1009650"/>
              <a:gd name="connsiteX11" fmla="*/ 4508500 w 4508500"/>
              <a:gd name="connsiteY11" fmla="*/ 871964 h 1009650"/>
              <a:gd name="connsiteX12" fmla="*/ 4370814 w 4508500"/>
              <a:gd name="connsiteY12" fmla="*/ 1009650 h 1009650"/>
              <a:gd name="connsiteX13" fmla="*/ 3850744 w 4508500"/>
              <a:gd name="connsiteY13" fmla="*/ 1009650 h 1009650"/>
              <a:gd name="connsiteX14" fmla="*/ 3288343 w 4508500"/>
              <a:gd name="connsiteY14" fmla="*/ 1009650 h 1009650"/>
              <a:gd name="connsiteX15" fmla="*/ 2683610 w 4508500"/>
              <a:gd name="connsiteY15" fmla="*/ 1009650 h 1009650"/>
              <a:gd name="connsiteX16" fmla="*/ 2163540 w 4508500"/>
              <a:gd name="connsiteY16" fmla="*/ 1009650 h 1009650"/>
              <a:gd name="connsiteX17" fmla="*/ 1474145 w 4508500"/>
              <a:gd name="connsiteY17" fmla="*/ 1009650 h 1009650"/>
              <a:gd name="connsiteX18" fmla="*/ 869412 w 4508500"/>
              <a:gd name="connsiteY18" fmla="*/ 1009650 h 1009650"/>
              <a:gd name="connsiteX19" fmla="*/ 137686 w 4508500"/>
              <a:gd name="connsiteY19" fmla="*/ 1009650 h 1009650"/>
              <a:gd name="connsiteX20" fmla="*/ 0 w 4508500"/>
              <a:gd name="connsiteY20" fmla="*/ 871964 h 1009650"/>
              <a:gd name="connsiteX21" fmla="*/ 0 w 4508500"/>
              <a:gd name="connsiteY21" fmla="*/ 490139 h 1009650"/>
              <a:gd name="connsiteX22" fmla="*/ 0 w 4508500"/>
              <a:gd name="connsiteY22" fmla="*/ 137686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08500" h="1009650" fill="none" extrusionOk="0">
                <a:moveTo>
                  <a:pt x="0" y="137686"/>
                </a:moveTo>
                <a:cubicBezTo>
                  <a:pt x="-12147" y="60957"/>
                  <a:pt x="71140" y="8176"/>
                  <a:pt x="137686" y="0"/>
                </a:cubicBezTo>
                <a:cubicBezTo>
                  <a:pt x="414804" y="-27317"/>
                  <a:pt x="492979" y="53"/>
                  <a:pt x="742419" y="0"/>
                </a:cubicBezTo>
                <a:cubicBezTo>
                  <a:pt x="991859" y="-53"/>
                  <a:pt x="1109170" y="-22472"/>
                  <a:pt x="1262489" y="0"/>
                </a:cubicBezTo>
                <a:cubicBezTo>
                  <a:pt x="1415808" y="22472"/>
                  <a:pt x="1735438" y="-26737"/>
                  <a:pt x="1909552" y="0"/>
                </a:cubicBezTo>
                <a:cubicBezTo>
                  <a:pt x="2083666" y="26737"/>
                  <a:pt x="2264243" y="-15359"/>
                  <a:pt x="2429622" y="0"/>
                </a:cubicBezTo>
                <a:cubicBezTo>
                  <a:pt x="2595001" y="15359"/>
                  <a:pt x="2931513" y="-15754"/>
                  <a:pt x="3076686" y="0"/>
                </a:cubicBezTo>
                <a:cubicBezTo>
                  <a:pt x="3221859" y="15754"/>
                  <a:pt x="3360845" y="4510"/>
                  <a:pt x="3554425" y="0"/>
                </a:cubicBezTo>
                <a:cubicBezTo>
                  <a:pt x="3748005" y="-4510"/>
                  <a:pt x="4005850" y="-30135"/>
                  <a:pt x="4370814" y="0"/>
                </a:cubicBezTo>
                <a:cubicBezTo>
                  <a:pt x="4451315" y="4135"/>
                  <a:pt x="4521246" y="54023"/>
                  <a:pt x="4508500" y="137686"/>
                </a:cubicBezTo>
                <a:cubicBezTo>
                  <a:pt x="4526248" y="226710"/>
                  <a:pt x="4518945" y="417448"/>
                  <a:pt x="4508500" y="504825"/>
                </a:cubicBezTo>
                <a:cubicBezTo>
                  <a:pt x="4498055" y="592202"/>
                  <a:pt x="4519538" y="765446"/>
                  <a:pt x="4508500" y="871964"/>
                </a:cubicBezTo>
                <a:cubicBezTo>
                  <a:pt x="4521884" y="944463"/>
                  <a:pt x="4444936" y="1022951"/>
                  <a:pt x="4370814" y="1009650"/>
                </a:cubicBezTo>
                <a:cubicBezTo>
                  <a:pt x="4144324" y="1010553"/>
                  <a:pt x="4024652" y="996038"/>
                  <a:pt x="3850744" y="1009650"/>
                </a:cubicBezTo>
                <a:cubicBezTo>
                  <a:pt x="3676836" y="1023263"/>
                  <a:pt x="3431545" y="1036456"/>
                  <a:pt x="3288343" y="1009650"/>
                </a:cubicBezTo>
                <a:cubicBezTo>
                  <a:pt x="3145141" y="982844"/>
                  <a:pt x="2885332" y="1002805"/>
                  <a:pt x="2683610" y="1009650"/>
                </a:cubicBezTo>
                <a:cubicBezTo>
                  <a:pt x="2481888" y="1016495"/>
                  <a:pt x="2333439" y="999780"/>
                  <a:pt x="2163540" y="1009650"/>
                </a:cubicBezTo>
                <a:cubicBezTo>
                  <a:pt x="1993641" y="1019521"/>
                  <a:pt x="1757360" y="975975"/>
                  <a:pt x="1474145" y="1009650"/>
                </a:cubicBezTo>
                <a:cubicBezTo>
                  <a:pt x="1190930" y="1043325"/>
                  <a:pt x="1064355" y="1018581"/>
                  <a:pt x="869412" y="1009650"/>
                </a:cubicBezTo>
                <a:cubicBezTo>
                  <a:pt x="674469" y="1000719"/>
                  <a:pt x="416008" y="1044334"/>
                  <a:pt x="137686" y="1009650"/>
                </a:cubicBezTo>
                <a:cubicBezTo>
                  <a:pt x="54765" y="1001780"/>
                  <a:pt x="6057" y="941452"/>
                  <a:pt x="0" y="871964"/>
                </a:cubicBezTo>
                <a:cubicBezTo>
                  <a:pt x="-814" y="768224"/>
                  <a:pt x="-261" y="669915"/>
                  <a:pt x="0" y="490139"/>
                </a:cubicBezTo>
                <a:cubicBezTo>
                  <a:pt x="261" y="310364"/>
                  <a:pt x="-7479" y="269395"/>
                  <a:pt x="0" y="137686"/>
                </a:cubicBezTo>
                <a:close/>
              </a:path>
              <a:path w="4508500" h="1009650" stroke="0" extrusionOk="0">
                <a:moveTo>
                  <a:pt x="0" y="137686"/>
                </a:moveTo>
                <a:cubicBezTo>
                  <a:pt x="-12661" y="53835"/>
                  <a:pt x="52423" y="3461"/>
                  <a:pt x="137686" y="0"/>
                </a:cubicBezTo>
                <a:cubicBezTo>
                  <a:pt x="396990" y="-31912"/>
                  <a:pt x="526638" y="17750"/>
                  <a:pt x="827081" y="0"/>
                </a:cubicBezTo>
                <a:cubicBezTo>
                  <a:pt x="1127524" y="-17750"/>
                  <a:pt x="1227425" y="-3966"/>
                  <a:pt x="1389482" y="0"/>
                </a:cubicBezTo>
                <a:cubicBezTo>
                  <a:pt x="1551539" y="3966"/>
                  <a:pt x="1729834" y="11160"/>
                  <a:pt x="1909552" y="0"/>
                </a:cubicBezTo>
                <a:cubicBezTo>
                  <a:pt x="2089270" y="-11160"/>
                  <a:pt x="2321107" y="8753"/>
                  <a:pt x="2556616" y="0"/>
                </a:cubicBezTo>
                <a:cubicBezTo>
                  <a:pt x="2792125" y="-8753"/>
                  <a:pt x="2904526" y="-5882"/>
                  <a:pt x="3119018" y="0"/>
                </a:cubicBezTo>
                <a:cubicBezTo>
                  <a:pt x="3333510" y="5882"/>
                  <a:pt x="3567598" y="6392"/>
                  <a:pt x="3808413" y="0"/>
                </a:cubicBezTo>
                <a:cubicBezTo>
                  <a:pt x="4049228" y="-6392"/>
                  <a:pt x="4249159" y="-18583"/>
                  <a:pt x="4370814" y="0"/>
                </a:cubicBezTo>
                <a:cubicBezTo>
                  <a:pt x="4445513" y="2222"/>
                  <a:pt x="4506693" y="59548"/>
                  <a:pt x="4508500" y="137686"/>
                </a:cubicBezTo>
                <a:cubicBezTo>
                  <a:pt x="4518576" y="312504"/>
                  <a:pt x="4497937" y="377950"/>
                  <a:pt x="4508500" y="490139"/>
                </a:cubicBezTo>
                <a:cubicBezTo>
                  <a:pt x="4519063" y="602328"/>
                  <a:pt x="4515022" y="783386"/>
                  <a:pt x="4508500" y="871964"/>
                </a:cubicBezTo>
                <a:cubicBezTo>
                  <a:pt x="4515958" y="940637"/>
                  <a:pt x="4449148" y="1008172"/>
                  <a:pt x="4370814" y="1009650"/>
                </a:cubicBezTo>
                <a:cubicBezTo>
                  <a:pt x="4224868" y="989833"/>
                  <a:pt x="3988404" y="1013293"/>
                  <a:pt x="3766081" y="1009650"/>
                </a:cubicBezTo>
                <a:cubicBezTo>
                  <a:pt x="3543758" y="1006007"/>
                  <a:pt x="3366861" y="989892"/>
                  <a:pt x="3246011" y="1009650"/>
                </a:cubicBezTo>
                <a:cubicBezTo>
                  <a:pt x="3125161" y="1029409"/>
                  <a:pt x="2914978" y="1003422"/>
                  <a:pt x="2641279" y="1009650"/>
                </a:cubicBezTo>
                <a:cubicBezTo>
                  <a:pt x="2367580" y="1015878"/>
                  <a:pt x="2159835" y="986328"/>
                  <a:pt x="1951884" y="1009650"/>
                </a:cubicBezTo>
                <a:cubicBezTo>
                  <a:pt x="1743934" y="1032972"/>
                  <a:pt x="1488544" y="988328"/>
                  <a:pt x="1347151" y="1009650"/>
                </a:cubicBezTo>
                <a:cubicBezTo>
                  <a:pt x="1205758" y="1030972"/>
                  <a:pt x="988835" y="998800"/>
                  <a:pt x="869412" y="1009650"/>
                </a:cubicBezTo>
                <a:cubicBezTo>
                  <a:pt x="749989" y="1020500"/>
                  <a:pt x="479398" y="1021866"/>
                  <a:pt x="137686" y="1009650"/>
                </a:cubicBezTo>
                <a:cubicBezTo>
                  <a:pt x="65172" y="1007557"/>
                  <a:pt x="-9522" y="963123"/>
                  <a:pt x="0" y="871964"/>
                </a:cubicBezTo>
                <a:cubicBezTo>
                  <a:pt x="-10524" y="710570"/>
                  <a:pt x="-6653" y="625009"/>
                  <a:pt x="0" y="512168"/>
                </a:cubicBezTo>
                <a:cubicBezTo>
                  <a:pt x="6653" y="399327"/>
                  <a:pt x="-9464" y="292456"/>
                  <a:pt x="0" y="137686"/>
                </a:cubicBezTo>
                <a:close/>
              </a:path>
            </a:pathLst>
          </a:custGeom>
          <a:solidFill>
            <a:srgbClr val="BDCDD6"/>
          </a:solidFill>
          <a:ln w="53975" cmpd="dbl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6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E47301-48FA-8B62-6B41-A4AE31BC2D7C}"/>
              </a:ext>
            </a:extLst>
          </p:cNvPr>
          <p:cNvSpPr/>
          <p:nvPr/>
        </p:nvSpPr>
        <p:spPr>
          <a:xfrm>
            <a:off x="1282700" y="403225"/>
            <a:ext cx="4298950" cy="835025"/>
          </a:xfrm>
          <a:custGeom>
            <a:avLst/>
            <a:gdLst>
              <a:gd name="connsiteX0" fmla="*/ 0 w 4298950"/>
              <a:gd name="connsiteY0" fmla="*/ 64021 h 835025"/>
              <a:gd name="connsiteX1" fmla="*/ 64021 w 4298950"/>
              <a:gd name="connsiteY1" fmla="*/ 0 h 835025"/>
              <a:gd name="connsiteX2" fmla="*/ 842590 w 4298950"/>
              <a:gd name="connsiteY2" fmla="*/ 0 h 835025"/>
              <a:gd name="connsiteX3" fmla="*/ 1496033 w 4298950"/>
              <a:gd name="connsiteY3" fmla="*/ 0 h 835025"/>
              <a:gd name="connsiteX4" fmla="*/ 2107766 w 4298950"/>
              <a:gd name="connsiteY4" fmla="*/ 0 h 835025"/>
              <a:gd name="connsiteX5" fmla="*/ 2844626 w 4298950"/>
              <a:gd name="connsiteY5" fmla="*/ 0 h 835025"/>
              <a:gd name="connsiteX6" fmla="*/ 3498069 w 4298950"/>
              <a:gd name="connsiteY6" fmla="*/ 0 h 835025"/>
              <a:gd name="connsiteX7" fmla="*/ 4234929 w 4298950"/>
              <a:gd name="connsiteY7" fmla="*/ 0 h 835025"/>
              <a:gd name="connsiteX8" fmla="*/ 4298950 w 4298950"/>
              <a:gd name="connsiteY8" fmla="*/ 64021 h 835025"/>
              <a:gd name="connsiteX9" fmla="*/ 4298950 w 4298950"/>
              <a:gd name="connsiteY9" fmla="*/ 403373 h 835025"/>
              <a:gd name="connsiteX10" fmla="*/ 4298950 w 4298950"/>
              <a:gd name="connsiteY10" fmla="*/ 771004 h 835025"/>
              <a:gd name="connsiteX11" fmla="*/ 4234929 w 4298950"/>
              <a:gd name="connsiteY11" fmla="*/ 835025 h 835025"/>
              <a:gd name="connsiteX12" fmla="*/ 3664905 w 4298950"/>
              <a:gd name="connsiteY12" fmla="*/ 835025 h 835025"/>
              <a:gd name="connsiteX13" fmla="*/ 2886335 w 4298950"/>
              <a:gd name="connsiteY13" fmla="*/ 835025 h 835025"/>
              <a:gd name="connsiteX14" fmla="*/ 2274602 w 4298950"/>
              <a:gd name="connsiteY14" fmla="*/ 835025 h 835025"/>
              <a:gd name="connsiteX15" fmla="*/ 1579451 w 4298950"/>
              <a:gd name="connsiteY15" fmla="*/ 835025 h 835025"/>
              <a:gd name="connsiteX16" fmla="*/ 800881 w 4298950"/>
              <a:gd name="connsiteY16" fmla="*/ 835025 h 835025"/>
              <a:gd name="connsiteX17" fmla="*/ 64021 w 4298950"/>
              <a:gd name="connsiteY17" fmla="*/ 835025 h 835025"/>
              <a:gd name="connsiteX18" fmla="*/ 0 w 4298950"/>
              <a:gd name="connsiteY18" fmla="*/ 771004 h 835025"/>
              <a:gd name="connsiteX19" fmla="*/ 0 w 4298950"/>
              <a:gd name="connsiteY19" fmla="*/ 431652 h 835025"/>
              <a:gd name="connsiteX20" fmla="*/ 0 w 4298950"/>
              <a:gd name="connsiteY20" fmla="*/ 64021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8950" h="835025" extrusionOk="0">
                <a:moveTo>
                  <a:pt x="0" y="64021"/>
                </a:moveTo>
                <a:cubicBezTo>
                  <a:pt x="-4086" y="26143"/>
                  <a:pt x="20778" y="2960"/>
                  <a:pt x="64021" y="0"/>
                </a:cubicBezTo>
                <a:cubicBezTo>
                  <a:pt x="347473" y="-28258"/>
                  <a:pt x="652835" y="-23863"/>
                  <a:pt x="842590" y="0"/>
                </a:cubicBezTo>
                <a:cubicBezTo>
                  <a:pt x="1032345" y="23863"/>
                  <a:pt x="1214652" y="-22474"/>
                  <a:pt x="1496033" y="0"/>
                </a:cubicBezTo>
                <a:cubicBezTo>
                  <a:pt x="1777414" y="22474"/>
                  <a:pt x="1847500" y="-6502"/>
                  <a:pt x="2107766" y="0"/>
                </a:cubicBezTo>
                <a:cubicBezTo>
                  <a:pt x="2368032" y="6502"/>
                  <a:pt x="2637897" y="-11428"/>
                  <a:pt x="2844626" y="0"/>
                </a:cubicBezTo>
                <a:cubicBezTo>
                  <a:pt x="3051355" y="11428"/>
                  <a:pt x="3352310" y="21665"/>
                  <a:pt x="3498069" y="0"/>
                </a:cubicBezTo>
                <a:cubicBezTo>
                  <a:pt x="3643828" y="-21665"/>
                  <a:pt x="3870847" y="8840"/>
                  <a:pt x="4234929" y="0"/>
                </a:cubicBezTo>
                <a:cubicBezTo>
                  <a:pt x="4269765" y="-4979"/>
                  <a:pt x="4298401" y="29427"/>
                  <a:pt x="4298950" y="64021"/>
                </a:cubicBezTo>
                <a:cubicBezTo>
                  <a:pt x="4305101" y="145395"/>
                  <a:pt x="4295547" y="287895"/>
                  <a:pt x="4298950" y="403373"/>
                </a:cubicBezTo>
                <a:cubicBezTo>
                  <a:pt x="4302353" y="518851"/>
                  <a:pt x="4298176" y="609162"/>
                  <a:pt x="4298950" y="771004"/>
                </a:cubicBezTo>
                <a:cubicBezTo>
                  <a:pt x="4302985" y="812369"/>
                  <a:pt x="4270468" y="836900"/>
                  <a:pt x="4234929" y="835025"/>
                </a:cubicBezTo>
                <a:cubicBezTo>
                  <a:pt x="3959672" y="854752"/>
                  <a:pt x="3800801" y="842062"/>
                  <a:pt x="3664905" y="835025"/>
                </a:cubicBezTo>
                <a:cubicBezTo>
                  <a:pt x="3529009" y="827988"/>
                  <a:pt x="3250005" y="813055"/>
                  <a:pt x="2886335" y="835025"/>
                </a:cubicBezTo>
                <a:cubicBezTo>
                  <a:pt x="2522665" y="856996"/>
                  <a:pt x="2553651" y="809556"/>
                  <a:pt x="2274602" y="835025"/>
                </a:cubicBezTo>
                <a:cubicBezTo>
                  <a:pt x="1995553" y="860494"/>
                  <a:pt x="1751886" y="815548"/>
                  <a:pt x="1579451" y="835025"/>
                </a:cubicBezTo>
                <a:cubicBezTo>
                  <a:pt x="1407016" y="854502"/>
                  <a:pt x="1093210" y="807103"/>
                  <a:pt x="800881" y="835025"/>
                </a:cubicBezTo>
                <a:cubicBezTo>
                  <a:pt x="508552" y="862948"/>
                  <a:pt x="224791" y="814388"/>
                  <a:pt x="64021" y="835025"/>
                </a:cubicBezTo>
                <a:cubicBezTo>
                  <a:pt x="27985" y="836237"/>
                  <a:pt x="3714" y="809122"/>
                  <a:pt x="0" y="771004"/>
                </a:cubicBezTo>
                <a:cubicBezTo>
                  <a:pt x="-7244" y="685590"/>
                  <a:pt x="13498" y="541326"/>
                  <a:pt x="0" y="431652"/>
                </a:cubicBezTo>
                <a:cubicBezTo>
                  <a:pt x="-13498" y="321978"/>
                  <a:pt x="-17593" y="138755"/>
                  <a:pt x="0" y="64021"/>
                </a:cubicBezTo>
                <a:close/>
              </a:path>
            </a:pathLst>
          </a:custGeom>
          <a:noFill/>
          <a:ln w="22225" cap="rnd" cmpd="thickThin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07E6F-1017-46D5-BC62-6041B6AD0D24}"/>
              </a:ext>
            </a:extLst>
          </p:cNvPr>
          <p:cNvSpPr txBox="1"/>
          <p:nvPr/>
        </p:nvSpPr>
        <p:spPr>
          <a:xfrm>
            <a:off x="1381125" y="4531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4</a:t>
            </a:r>
            <a:r>
              <a:rPr lang="ko-KR" altLang="en-US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분할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6B045-7314-5A11-5F98-2D05763BAC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7537"/>
            <a:ext cx="406400" cy="40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A32DDA-6C11-34FD-BCCC-88BA4F5E48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617537"/>
            <a:ext cx="406400" cy="4064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69BFFCC-CF7D-9AD3-C721-D302124CA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829" y="1487843"/>
            <a:ext cx="5279100" cy="52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B1007A-68F7-8E88-4C2C-B454AB738D43}"/>
              </a:ext>
            </a:extLst>
          </p:cNvPr>
          <p:cNvSpPr/>
          <p:nvPr/>
        </p:nvSpPr>
        <p:spPr>
          <a:xfrm>
            <a:off x="63500" y="76200"/>
            <a:ext cx="7029758" cy="7017058"/>
          </a:xfrm>
          <a:custGeom>
            <a:avLst/>
            <a:gdLst>
              <a:gd name="connsiteX0" fmla="*/ 0 w 7029758"/>
              <a:gd name="connsiteY0" fmla="*/ 0 h 7017058"/>
              <a:gd name="connsiteX1" fmla="*/ 515516 w 7029758"/>
              <a:gd name="connsiteY1" fmla="*/ 0 h 7017058"/>
              <a:gd name="connsiteX2" fmla="*/ 890436 w 7029758"/>
              <a:gd name="connsiteY2" fmla="*/ 0 h 7017058"/>
              <a:gd name="connsiteX3" fmla="*/ 1616844 w 7029758"/>
              <a:gd name="connsiteY3" fmla="*/ 0 h 7017058"/>
              <a:gd name="connsiteX4" fmla="*/ 2132360 w 7029758"/>
              <a:gd name="connsiteY4" fmla="*/ 0 h 7017058"/>
              <a:gd name="connsiteX5" fmla="*/ 2647876 w 7029758"/>
              <a:gd name="connsiteY5" fmla="*/ 0 h 7017058"/>
              <a:gd name="connsiteX6" fmla="*/ 3374284 w 7029758"/>
              <a:gd name="connsiteY6" fmla="*/ 0 h 7017058"/>
              <a:gd name="connsiteX7" fmla="*/ 3819502 w 7029758"/>
              <a:gd name="connsiteY7" fmla="*/ 0 h 7017058"/>
              <a:gd name="connsiteX8" fmla="*/ 4545910 w 7029758"/>
              <a:gd name="connsiteY8" fmla="*/ 0 h 7017058"/>
              <a:gd name="connsiteX9" fmla="*/ 5272319 w 7029758"/>
              <a:gd name="connsiteY9" fmla="*/ 0 h 7017058"/>
              <a:gd name="connsiteX10" fmla="*/ 5858132 w 7029758"/>
              <a:gd name="connsiteY10" fmla="*/ 0 h 7017058"/>
              <a:gd name="connsiteX11" fmla="*/ 7029758 w 7029758"/>
              <a:gd name="connsiteY11" fmla="*/ 0 h 7017058"/>
              <a:gd name="connsiteX12" fmla="*/ 7029758 w 7029758"/>
              <a:gd name="connsiteY12" fmla="*/ 514584 h 7017058"/>
              <a:gd name="connsiteX13" fmla="*/ 7029758 w 7029758"/>
              <a:gd name="connsiteY13" fmla="*/ 888827 h 7017058"/>
              <a:gd name="connsiteX14" fmla="*/ 7029758 w 7029758"/>
              <a:gd name="connsiteY14" fmla="*/ 1473582 h 7017058"/>
              <a:gd name="connsiteX15" fmla="*/ 7029758 w 7029758"/>
              <a:gd name="connsiteY15" fmla="*/ 2058337 h 7017058"/>
              <a:gd name="connsiteX16" fmla="*/ 7029758 w 7029758"/>
              <a:gd name="connsiteY16" fmla="*/ 2643092 h 7017058"/>
              <a:gd name="connsiteX17" fmla="*/ 7029758 w 7029758"/>
              <a:gd name="connsiteY17" fmla="*/ 3298017 h 7017058"/>
              <a:gd name="connsiteX18" fmla="*/ 7029758 w 7029758"/>
              <a:gd name="connsiteY18" fmla="*/ 3952943 h 7017058"/>
              <a:gd name="connsiteX19" fmla="*/ 7029758 w 7029758"/>
              <a:gd name="connsiteY19" fmla="*/ 4607868 h 7017058"/>
              <a:gd name="connsiteX20" fmla="*/ 7029758 w 7029758"/>
              <a:gd name="connsiteY20" fmla="*/ 4982111 h 7017058"/>
              <a:gd name="connsiteX21" fmla="*/ 7029758 w 7029758"/>
              <a:gd name="connsiteY21" fmla="*/ 5426525 h 7017058"/>
              <a:gd name="connsiteX22" fmla="*/ 7029758 w 7029758"/>
              <a:gd name="connsiteY22" fmla="*/ 6081450 h 7017058"/>
              <a:gd name="connsiteX23" fmla="*/ 7029758 w 7029758"/>
              <a:gd name="connsiteY23" fmla="*/ 7017058 h 7017058"/>
              <a:gd name="connsiteX24" fmla="*/ 6584540 w 7029758"/>
              <a:gd name="connsiteY24" fmla="*/ 7017058 h 7017058"/>
              <a:gd name="connsiteX25" fmla="*/ 6209620 w 7029758"/>
              <a:gd name="connsiteY25" fmla="*/ 7017058 h 7017058"/>
              <a:gd name="connsiteX26" fmla="*/ 5834699 w 7029758"/>
              <a:gd name="connsiteY26" fmla="*/ 7017058 h 7017058"/>
              <a:gd name="connsiteX27" fmla="*/ 5248886 w 7029758"/>
              <a:gd name="connsiteY27" fmla="*/ 7017058 h 7017058"/>
              <a:gd name="connsiteX28" fmla="*/ 4803668 w 7029758"/>
              <a:gd name="connsiteY28" fmla="*/ 7017058 h 7017058"/>
              <a:gd name="connsiteX29" fmla="*/ 4147557 w 7029758"/>
              <a:gd name="connsiteY29" fmla="*/ 7017058 h 7017058"/>
              <a:gd name="connsiteX30" fmla="*/ 3702339 w 7029758"/>
              <a:gd name="connsiteY30" fmla="*/ 7017058 h 7017058"/>
              <a:gd name="connsiteX31" fmla="*/ 3046228 w 7029758"/>
              <a:gd name="connsiteY31" fmla="*/ 7017058 h 7017058"/>
              <a:gd name="connsiteX32" fmla="*/ 2671308 w 7029758"/>
              <a:gd name="connsiteY32" fmla="*/ 7017058 h 7017058"/>
              <a:gd name="connsiteX33" fmla="*/ 2015197 w 7029758"/>
              <a:gd name="connsiteY33" fmla="*/ 7017058 h 7017058"/>
              <a:gd name="connsiteX34" fmla="*/ 1569979 w 7029758"/>
              <a:gd name="connsiteY34" fmla="*/ 7017058 h 7017058"/>
              <a:gd name="connsiteX35" fmla="*/ 1195059 w 7029758"/>
              <a:gd name="connsiteY35" fmla="*/ 7017058 h 7017058"/>
              <a:gd name="connsiteX36" fmla="*/ 749841 w 7029758"/>
              <a:gd name="connsiteY36" fmla="*/ 7017058 h 7017058"/>
              <a:gd name="connsiteX37" fmla="*/ 0 w 7029758"/>
              <a:gd name="connsiteY37" fmla="*/ 7017058 h 7017058"/>
              <a:gd name="connsiteX38" fmla="*/ 0 w 7029758"/>
              <a:gd name="connsiteY38" fmla="*/ 6572644 h 7017058"/>
              <a:gd name="connsiteX39" fmla="*/ 0 w 7029758"/>
              <a:gd name="connsiteY39" fmla="*/ 6198401 h 7017058"/>
              <a:gd name="connsiteX40" fmla="*/ 0 w 7029758"/>
              <a:gd name="connsiteY40" fmla="*/ 5824158 h 7017058"/>
              <a:gd name="connsiteX41" fmla="*/ 0 w 7029758"/>
              <a:gd name="connsiteY41" fmla="*/ 5169233 h 7017058"/>
              <a:gd name="connsiteX42" fmla="*/ 0 w 7029758"/>
              <a:gd name="connsiteY42" fmla="*/ 4794990 h 7017058"/>
              <a:gd name="connsiteX43" fmla="*/ 0 w 7029758"/>
              <a:gd name="connsiteY43" fmla="*/ 4210235 h 7017058"/>
              <a:gd name="connsiteX44" fmla="*/ 0 w 7029758"/>
              <a:gd name="connsiteY44" fmla="*/ 3765821 h 7017058"/>
              <a:gd name="connsiteX45" fmla="*/ 0 w 7029758"/>
              <a:gd name="connsiteY45" fmla="*/ 3181066 h 7017058"/>
              <a:gd name="connsiteX46" fmla="*/ 0 w 7029758"/>
              <a:gd name="connsiteY46" fmla="*/ 2596311 h 7017058"/>
              <a:gd name="connsiteX47" fmla="*/ 0 w 7029758"/>
              <a:gd name="connsiteY47" fmla="*/ 2011557 h 7017058"/>
              <a:gd name="connsiteX48" fmla="*/ 0 w 7029758"/>
              <a:gd name="connsiteY48" fmla="*/ 1426802 h 7017058"/>
              <a:gd name="connsiteX49" fmla="*/ 0 w 7029758"/>
              <a:gd name="connsiteY49" fmla="*/ 912218 h 7017058"/>
              <a:gd name="connsiteX50" fmla="*/ 0 w 7029758"/>
              <a:gd name="connsiteY50" fmla="*/ 0 h 7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29758" h="7017058" extrusionOk="0">
                <a:moveTo>
                  <a:pt x="0" y="0"/>
                </a:moveTo>
                <a:cubicBezTo>
                  <a:pt x="243410" y="-1873"/>
                  <a:pt x="285479" y="6136"/>
                  <a:pt x="515516" y="0"/>
                </a:cubicBezTo>
                <a:cubicBezTo>
                  <a:pt x="745553" y="-6136"/>
                  <a:pt x="808530" y="142"/>
                  <a:pt x="890436" y="0"/>
                </a:cubicBezTo>
                <a:cubicBezTo>
                  <a:pt x="972342" y="-142"/>
                  <a:pt x="1275078" y="78105"/>
                  <a:pt x="1616844" y="0"/>
                </a:cubicBezTo>
                <a:cubicBezTo>
                  <a:pt x="1958610" y="-78105"/>
                  <a:pt x="1887812" y="49563"/>
                  <a:pt x="2132360" y="0"/>
                </a:cubicBezTo>
                <a:cubicBezTo>
                  <a:pt x="2376908" y="-49563"/>
                  <a:pt x="2420735" y="52340"/>
                  <a:pt x="2647876" y="0"/>
                </a:cubicBezTo>
                <a:cubicBezTo>
                  <a:pt x="2875017" y="-52340"/>
                  <a:pt x="3158875" y="72838"/>
                  <a:pt x="3374284" y="0"/>
                </a:cubicBezTo>
                <a:cubicBezTo>
                  <a:pt x="3589693" y="-72838"/>
                  <a:pt x="3666227" y="42801"/>
                  <a:pt x="3819502" y="0"/>
                </a:cubicBezTo>
                <a:cubicBezTo>
                  <a:pt x="3972777" y="-42801"/>
                  <a:pt x="4246535" y="57085"/>
                  <a:pt x="4545910" y="0"/>
                </a:cubicBezTo>
                <a:cubicBezTo>
                  <a:pt x="4845285" y="-57085"/>
                  <a:pt x="5067206" y="6252"/>
                  <a:pt x="5272319" y="0"/>
                </a:cubicBezTo>
                <a:cubicBezTo>
                  <a:pt x="5477432" y="-6252"/>
                  <a:pt x="5584017" y="19408"/>
                  <a:pt x="5858132" y="0"/>
                </a:cubicBezTo>
                <a:cubicBezTo>
                  <a:pt x="6132247" y="-19408"/>
                  <a:pt x="6483086" y="48386"/>
                  <a:pt x="7029758" y="0"/>
                </a:cubicBezTo>
                <a:cubicBezTo>
                  <a:pt x="7065284" y="140706"/>
                  <a:pt x="6980099" y="357479"/>
                  <a:pt x="7029758" y="514584"/>
                </a:cubicBezTo>
                <a:cubicBezTo>
                  <a:pt x="7079417" y="671689"/>
                  <a:pt x="7027850" y="797693"/>
                  <a:pt x="7029758" y="888827"/>
                </a:cubicBezTo>
                <a:cubicBezTo>
                  <a:pt x="7031666" y="979961"/>
                  <a:pt x="7005147" y="1284981"/>
                  <a:pt x="7029758" y="1473582"/>
                </a:cubicBezTo>
                <a:cubicBezTo>
                  <a:pt x="7054369" y="1662183"/>
                  <a:pt x="7004283" y="1937621"/>
                  <a:pt x="7029758" y="2058337"/>
                </a:cubicBezTo>
                <a:cubicBezTo>
                  <a:pt x="7055233" y="2179054"/>
                  <a:pt x="6981834" y="2375013"/>
                  <a:pt x="7029758" y="2643092"/>
                </a:cubicBezTo>
                <a:cubicBezTo>
                  <a:pt x="7077682" y="2911171"/>
                  <a:pt x="7028529" y="3035574"/>
                  <a:pt x="7029758" y="3298017"/>
                </a:cubicBezTo>
                <a:cubicBezTo>
                  <a:pt x="7030987" y="3560461"/>
                  <a:pt x="6951993" y="3754049"/>
                  <a:pt x="7029758" y="3952943"/>
                </a:cubicBezTo>
                <a:cubicBezTo>
                  <a:pt x="7107523" y="4151837"/>
                  <a:pt x="7007624" y="4361430"/>
                  <a:pt x="7029758" y="4607868"/>
                </a:cubicBezTo>
                <a:cubicBezTo>
                  <a:pt x="7051892" y="4854307"/>
                  <a:pt x="7012309" y="4891244"/>
                  <a:pt x="7029758" y="4982111"/>
                </a:cubicBezTo>
                <a:cubicBezTo>
                  <a:pt x="7047207" y="5072978"/>
                  <a:pt x="7005159" y="5273917"/>
                  <a:pt x="7029758" y="5426525"/>
                </a:cubicBezTo>
                <a:cubicBezTo>
                  <a:pt x="7054357" y="5579133"/>
                  <a:pt x="6978122" y="5756909"/>
                  <a:pt x="7029758" y="6081450"/>
                </a:cubicBezTo>
                <a:cubicBezTo>
                  <a:pt x="7081394" y="6405991"/>
                  <a:pt x="6951721" y="6558139"/>
                  <a:pt x="7029758" y="7017058"/>
                </a:cubicBezTo>
                <a:cubicBezTo>
                  <a:pt x="6899809" y="7031697"/>
                  <a:pt x="6677103" y="6976567"/>
                  <a:pt x="6584540" y="7017058"/>
                </a:cubicBezTo>
                <a:cubicBezTo>
                  <a:pt x="6491977" y="7057549"/>
                  <a:pt x="6311313" y="7009925"/>
                  <a:pt x="6209620" y="7017058"/>
                </a:cubicBezTo>
                <a:cubicBezTo>
                  <a:pt x="6107927" y="7024191"/>
                  <a:pt x="5947300" y="7010415"/>
                  <a:pt x="5834699" y="7017058"/>
                </a:cubicBezTo>
                <a:cubicBezTo>
                  <a:pt x="5722098" y="7023701"/>
                  <a:pt x="5381489" y="7011089"/>
                  <a:pt x="5248886" y="7017058"/>
                </a:cubicBezTo>
                <a:cubicBezTo>
                  <a:pt x="5116283" y="7023027"/>
                  <a:pt x="4915057" y="7007664"/>
                  <a:pt x="4803668" y="7017058"/>
                </a:cubicBezTo>
                <a:cubicBezTo>
                  <a:pt x="4692279" y="7026452"/>
                  <a:pt x="4320713" y="6979260"/>
                  <a:pt x="4147557" y="7017058"/>
                </a:cubicBezTo>
                <a:cubicBezTo>
                  <a:pt x="3974401" y="7054856"/>
                  <a:pt x="3815004" y="6968782"/>
                  <a:pt x="3702339" y="7017058"/>
                </a:cubicBezTo>
                <a:cubicBezTo>
                  <a:pt x="3589674" y="7065334"/>
                  <a:pt x="3334273" y="7006145"/>
                  <a:pt x="3046228" y="7017058"/>
                </a:cubicBezTo>
                <a:cubicBezTo>
                  <a:pt x="2758183" y="7027971"/>
                  <a:pt x="2759735" y="6993898"/>
                  <a:pt x="2671308" y="7017058"/>
                </a:cubicBezTo>
                <a:cubicBezTo>
                  <a:pt x="2582881" y="7040218"/>
                  <a:pt x="2306861" y="6965862"/>
                  <a:pt x="2015197" y="7017058"/>
                </a:cubicBezTo>
                <a:cubicBezTo>
                  <a:pt x="1723533" y="7068254"/>
                  <a:pt x="1694756" y="6982506"/>
                  <a:pt x="1569979" y="7017058"/>
                </a:cubicBezTo>
                <a:cubicBezTo>
                  <a:pt x="1445202" y="7051610"/>
                  <a:pt x="1370853" y="7009582"/>
                  <a:pt x="1195059" y="7017058"/>
                </a:cubicBezTo>
                <a:cubicBezTo>
                  <a:pt x="1019265" y="7024534"/>
                  <a:pt x="892323" y="6988473"/>
                  <a:pt x="749841" y="7017058"/>
                </a:cubicBezTo>
                <a:cubicBezTo>
                  <a:pt x="607359" y="7045643"/>
                  <a:pt x="206392" y="6978038"/>
                  <a:pt x="0" y="7017058"/>
                </a:cubicBezTo>
                <a:cubicBezTo>
                  <a:pt x="-2523" y="6820123"/>
                  <a:pt x="22602" y="6736600"/>
                  <a:pt x="0" y="6572644"/>
                </a:cubicBezTo>
                <a:cubicBezTo>
                  <a:pt x="-22602" y="6408688"/>
                  <a:pt x="43180" y="6330383"/>
                  <a:pt x="0" y="6198401"/>
                </a:cubicBezTo>
                <a:cubicBezTo>
                  <a:pt x="-43180" y="6066419"/>
                  <a:pt x="22149" y="5932288"/>
                  <a:pt x="0" y="5824158"/>
                </a:cubicBezTo>
                <a:cubicBezTo>
                  <a:pt x="-22149" y="5716028"/>
                  <a:pt x="10779" y="5321778"/>
                  <a:pt x="0" y="5169233"/>
                </a:cubicBezTo>
                <a:cubicBezTo>
                  <a:pt x="-10779" y="5016689"/>
                  <a:pt x="43511" y="4900783"/>
                  <a:pt x="0" y="4794990"/>
                </a:cubicBezTo>
                <a:cubicBezTo>
                  <a:pt x="-43511" y="4689197"/>
                  <a:pt x="13121" y="4404900"/>
                  <a:pt x="0" y="4210235"/>
                </a:cubicBezTo>
                <a:cubicBezTo>
                  <a:pt x="-13121" y="4015570"/>
                  <a:pt x="36464" y="3884164"/>
                  <a:pt x="0" y="3765821"/>
                </a:cubicBezTo>
                <a:cubicBezTo>
                  <a:pt x="-36464" y="3647478"/>
                  <a:pt x="60790" y="3471240"/>
                  <a:pt x="0" y="3181066"/>
                </a:cubicBezTo>
                <a:cubicBezTo>
                  <a:pt x="-60790" y="2890892"/>
                  <a:pt x="51779" y="2734119"/>
                  <a:pt x="0" y="2596311"/>
                </a:cubicBezTo>
                <a:cubicBezTo>
                  <a:pt x="-51779" y="2458504"/>
                  <a:pt x="12983" y="2196068"/>
                  <a:pt x="0" y="2011557"/>
                </a:cubicBezTo>
                <a:cubicBezTo>
                  <a:pt x="-12983" y="1827046"/>
                  <a:pt x="63742" y="1566723"/>
                  <a:pt x="0" y="1426802"/>
                </a:cubicBezTo>
                <a:cubicBezTo>
                  <a:pt x="-63742" y="1286882"/>
                  <a:pt x="19774" y="1102090"/>
                  <a:pt x="0" y="912218"/>
                </a:cubicBezTo>
                <a:cubicBezTo>
                  <a:pt x="-19774" y="722346"/>
                  <a:pt x="57078" y="321659"/>
                  <a:pt x="0" y="0"/>
                </a:cubicBezTo>
                <a:close/>
              </a:path>
            </a:pathLst>
          </a:custGeom>
          <a:noFill/>
          <a:ln w="38100" cap="rnd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33658EE-D11A-FD8D-D440-C0A9D00A341F}"/>
              </a:ext>
            </a:extLst>
          </p:cNvPr>
          <p:cNvSpPr/>
          <p:nvPr/>
        </p:nvSpPr>
        <p:spPr>
          <a:xfrm>
            <a:off x="1174750" y="317500"/>
            <a:ext cx="4508500" cy="1009650"/>
          </a:xfrm>
          <a:custGeom>
            <a:avLst/>
            <a:gdLst>
              <a:gd name="connsiteX0" fmla="*/ 0 w 4508500"/>
              <a:gd name="connsiteY0" fmla="*/ 137686 h 1009650"/>
              <a:gd name="connsiteX1" fmla="*/ 137686 w 4508500"/>
              <a:gd name="connsiteY1" fmla="*/ 0 h 1009650"/>
              <a:gd name="connsiteX2" fmla="*/ 742419 w 4508500"/>
              <a:gd name="connsiteY2" fmla="*/ 0 h 1009650"/>
              <a:gd name="connsiteX3" fmla="*/ 1262489 w 4508500"/>
              <a:gd name="connsiteY3" fmla="*/ 0 h 1009650"/>
              <a:gd name="connsiteX4" fmla="*/ 1909552 w 4508500"/>
              <a:gd name="connsiteY4" fmla="*/ 0 h 1009650"/>
              <a:gd name="connsiteX5" fmla="*/ 2429622 w 4508500"/>
              <a:gd name="connsiteY5" fmla="*/ 0 h 1009650"/>
              <a:gd name="connsiteX6" fmla="*/ 3076686 w 4508500"/>
              <a:gd name="connsiteY6" fmla="*/ 0 h 1009650"/>
              <a:gd name="connsiteX7" fmla="*/ 3554425 w 4508500"/>
              <a:gd name="connsiteY7" fmla="*/ 0 h 1009650"/>
              <a:gd name="connsiteX8" fmla="*/ 4370814 w 4508500"/>
              <a:gd name="connsiteY8" fmla="*/ 0 h 1009650"/>
              <a:gd name="connsiteX9" fmla="*/ 4508500 w 4508500"/>
              <a:gd name="connsiteY9" fmla="*/ 137686 h 1009650"/>
              <a:gd name="connsiteX10" fmla="*/ 4508500 w 4508500"/>
              <a:gd name="connsiteY10" fmla="*/ 504825 h 1009650"/>
              <a:gd name="connsiteX11" fmla="*/ 4508500 w 4508500"/>
              <a:gd name="connsiteY11" fmla="*/ 871964 h 1009650"/>
              <a:gd name="connsiteX12" fmla="*/ 4370814 w 4508500"/>
              <a:gd name="connsiteY12" fmla="*/ 1009650 h 1009650"/>
              <a:gd name="connsiteX13" fmla="*/ 3850744 w 4508500"/>
              <a:gd name="connsiteY13" fmla="*/ 1009650 h 1009650"/>
              <a:gd name="connsiteX14" fmla="*/ 3288343 w 4508500"/>
              <a:gd name="connsiteY14" fmla="*/ 1009650 h 1009650"/>
              <a:gd name="connsiteX15" fmla="*/ 2683610 w 4508500"/>
              <a:gd name="connsiteY15" fmla="*/ 1009650 h 1009650"/>
              <a:gd name="connsiteX16" fmla="*/ 2163540 w 4508500"/>
              <a:gd name="connsiteY16" fmla="*/ 1009650 h 1009650"/>
              <a:gd name="connsiteX17" fmla="*/ 1474145 w 4508500"/>
              <a:gd name="connsiteY17" fmla="*/ 1009650 h 1009650"/>
              <a:gd name="connsiteX18" fmla="*/ 869412 w 4508500"/>
              <a:gd name="connsiteY18" fmla="*/ 1009650 h 1009650"/>
              <a:gd name="connsiteX19" fmla="*/ 137686 w 4508500"/>
              <a:gd name="connsiteY19" fmla="*/ 1009650 h 1009650"/>
              <a:gd name="connsiteX20" fmla="*/ 0 w 4508500"/>
              <a:gd name="connsiteY20" fmla="*/ 871964 h 1009650"/>
              <a:gd name="connsiteX21" fmla="*/ 0 w 4508500"/>
              <a:gd name="connsiteY21" fmla="*/ 490139 h 1009650"/>
              <a:gd name="connsiteX22" fmla="*/ 0 w 4508500"/>
              <a:gd name="connsiteY22" fmla="*/ 137686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08500" h="1009650" fill="none" extrusionOk="0">
                <a:moveTo>
                  <a:pt x="0" y="137686"/>
                </a:moveTo>
                <a:cubicBezTo>
                  <a:pt x="-12147" y="60957"/>
                  <a:pt x="71140" y="8176"/>
                  <a:pt x="137686" y="0"/>
                </a:cubicBezTo>
                <a:cubicBezTo>
                  <a:pt x="414804" y="-27317"/>
                  <a:pt x="492979" y="53"/>
                  <a:pt x="742419" y="0"/>
                </a:cubicBezTo>
                <a:cubicBezTo>
                  <a:pt x="991859" y="-53"/>
                  <a:pt x="1109170" y="-22472"/>
                  <a:pt x="1262489" y="0"/>
                </a:cubicBezTo>
                <a:cubicBezTo>
                  <a:pt x="1415808" y="22472"/>
                  <a:pt x="1735438" y="-26737"/>
                  <a:pt x="1909552" y="0"/>
                </a:cubicBezTo>
                <a:cubicBezTo>
                  <a:pt x="2083666" y="26737"/>
                  <a:pt x="2264243" y="-15359"/>
                  <a:pt x="2429622" y="0"/>
                </a:cubicBezTo>
                <a:cubicBezTo>
                  <a:pt x="2595001" y="15359"/>
                  <a:pt x="2931513" y="-15754"/>
                  <a:pt x="3076686" y="0"/>
                </a:cubicBezTo>
                <a:cubicBezTo>
                  <a:pt x="3221859" y="15754"/>
                  <a:pt x="3360845" y="4510"/>
                  <a:pt x="3554425" y="0"/>
                </a:cubicBezTo>
                <a:cubicBezTo>
                  <a:pt x="3748005" y="-4510"/>
                  <a:pt x="4005850" y="-30135"/>
                  <a:pt x="4370814" y="0"/>
                </a:cubicBezTo>
                <a:cubicBezTo>
                  <a:pt x="4451315" y="4135"/>
                  <a:pt x="4521246" y="54023"/>
                  <a:pt x="4508500" y="137686"/>
                </a:cubicBezTo>
                <a:cubicBezTo>
                  <a:pt x="4526248" y="226710"/>
                  <a:pt x="4518945" y="417448"/>
                  <a:pt x="4508500" y="504825"/>
                </a:cubicBezTo>
                <a:cubicBezTo>
                  <a:pt x="4498055" y="592202"/>
                  <a:pt x="4519538" y="765446"/>
                  <a:pt x="4508500" y="871964"/>
                </a:cubicBezTo>
                <a:cubicBezTo>
                  <a:pt x="4521884" y="944463"/>
                  <a:pt x="4444936" y="1022951"/>
                  <a:pt x="4370814" y="1009650"/>
                </a:cubicBezTo>
                <a:cubicBezTo>
                  <a:pt x="4144324" y="1010553"/>
                  <a:pt x="4024652" y="996038"/>
                  <a:pt x="3850744" y="1009650"/>
                </a:cubicBezTo>
                <a:cubicBezTo>
                  <a:pt x="3676836" y="1023263"/>
                  <a:pt x="3431545" y="1036456"/>
                  <a:pt x="3288343" y="1009650"/>
                </a:cubicBezTo>
                <a:cubicBezTo>
                  <a:pt x="3145141" y="982844"/>
                  <a:pt x="2885332" y="1002805"/>
                  <a:pt x="2683610" y="1009650"/>
                </a:cubicBezTo>
                <a:cubicBezTo>
                  <a:pt x="2481888" y="1016495"/>
                  <a:pt x="2333439" y="999780"/>
                  <a:pt x="2163540" y="1009650"/>
                </a:cubicBezTo>
                <a:cubicBezTo>
                  <a:pt x="1993641" y="1019521"/>
                  <a:pt x="1757360" y="975975"/>
                  <a:pt x="1474145" y="1009650"/>
                </a:cubicBezTo>
                <a:cubicBezTo>
                  <a:pt x="1190930" y="1043325"/>
                  <a:pt x="1064355" y="1018581"/>
                  <a:pt x="869412" y="1009650"/>
                </a:cubicBezTo>
                <a:cubicBezTo>
                  <a:pt x="674469" y="1000719"/>
                  <a:pt x="416008" y="1044334"/>
                  <a:pt x="137686" y="1009650"/>
                </a:cubicBezTo>
                <a:cubicBezTo>
                  <a:pt x="54765" y="1001780"/>
                  <a:pt x="6057" y="941452"/>
                  <a:pt x="0" y="871964"/>
                </a:cubicBezTo>
                <a:cubicBezTo>
                  <a:pt x="-814" y="768224"/>
                  <a:pt x="-261" y="669915"/>
                  <a:pt x="0" y="490139"/>
                </a:cubicBezTo>
                <a:cubicBezTo>
                  <a:pt x="261" y="310364"/>
                  <a:pt x="-7479" y="269395"/>
                  <a:pt x="0" y="137686"/>
                </a:cubicBezTo>
                <a:close/>
              </a:path>
              <a:path w="4508500" h="1009650" stroke="0" extrusionOk="0">
                <a:moveTo>
                  <a:pt x="0" y="137686"/>
                </a:moveTo>
                <a:cubicBezTo>
                  <a:pt x="-12661" y="53835"/>
                  <a:pt x="52423" y="3461"/>
                  <a:pt x="137686" y="0"/>
                </a:cubicBezTo>
                <a:cubicBezTo>
                  <a:pt x="396990" y="-31912"/>
                  <a:pt x="526638" y="17750"/>
                  <a:pt x="827081" y="0"/>
                </a:cubicBezTo>
                <a:cubicBezTo>
                  <a:pt x="1127524" y="-17750"/>
                  <a:pt x="1227425" y="-3966"/>
                  <a:pt x="1389482" y="0"/>
                </a:cubicBezTo>
                <a:cubicBezTo>
                  <a:pt x="1551539" y="3966"/>
                  <a:pt x="1729834" y="11160"/>
                  <a:pt x="1909552" y="0"/>
                </a:cubicBezTo>
                <a:cubicBezTo>
                  <a:pt x="2089270" y="-11160"/>
                  <a:pt x="2321107" y="8753"/>
                  <a:pt x="2556616" y="0"/>
                </a:cubicBezTo>
                <a:cubicBezTo>
                  <a:pt x="2792125" y="-8753"/>
                  <a:pt x="2904526" y="-5882"/>
                  <a:pt x="3119018" y="0"/>
                </a:cubicBezTo>
                <a:cubicBezTo>
                  <a:pt x="3333510" y="5882"/>
                  <a:pt x="3567598" y="6392"/>
                  <a:pt x="3808413" y="0"/>
                </a:cubicBezTo>
                <a:cubicBezTo>
                  <a:pt x="4049228" y="-6392"/>
                  <a:pt x="4249159" y="-18583"/>
                  <a:pt x="4370814" y="0"/>
                </a:cubicBezTo>
                <a:cubicBezTo>
                  <a:pt x="4445513" y="2222"/>
                  <a:pt x="4506693" y="59548"/>
                  <a:pt x="4508500" y="137686"/>
                </a:cubicBezTo>
                <a:cubicBezTo>
                  <a:pt x="4518576" y="312504"/>
                  <a:pt x="4497937" y="377950"/>
                  <a:pt x="4508500" y="490139"/>
                </a:cubicBezTo>
                <a:cubicBezTo>
                  <a:pt x="4519063" y="602328"/>
                  <a:pt x="4515022" y="783386"/>
                  <a:pt x="4508500" y="871964"/>
                </a:cubicBezTo>
                <a:cubicBezTo>
                  <a:pt x="4515958" y="940637"/>
                  <a:pt x="4449148" y="1008172"/>
                  <a:pt x="4370814" y="1009650"/>
                </a:cubicBezTo>
                <a:cubicBezTo>
                  <a:pt x="4224868" y="989833"/>
                  <a:pt x="3988404" y="1013293"/>
                  <a:pt x="3766081" y="1009650"/>
                </a:cubicBezTo>
                <a:cubicBezTo>
                  <a:pt x="3543758" y="1006007"/>
                  <a:pt x="3366861" y="989892"/>
                  <a:pt x="3246011" y="1009650"/>
                </a:cubicBezTo>
                <a:cubicBezTo>
                  <a:pt x="3125161" y="1029409"/>
                  <a:pt x="2914978" y="1003422"/>
                  <a:pt x="2641279" y="1009650"/>
                </a:cubicBezTo>
                <a:cubicBezTo>
                  <a:pt x="2367580" y="1015878"/>
                  <a:pt x="2159835" y="986328"/>
                  <a:pt x="1951884" y="1009650"/>
                </a:cubicBezTo>
                <a:cubicBezTo>
                  <a:pt x="1743934" y="1032972"/>
                  <a:pt x="1488544" y="988328"/>
                  <a:pt x="1347151" y="1009650"/>
                </a:cubicBezTo>
                <a:cubicBezTo>
                  <a:pt x="1205758" y="1030972"/>
                  <a:pt x="988835" y="998800"/>
                  <a:pt x="869412" y="1009650"/>
                </a:cubicBezTo>
                <a:cubicBezTo>
                  <a:pt x="749989" y="1020500"/>
                  <a:pt x="479398" y="1021866"/>
                  <a:pt x="137686" y="1009650"/>
                </a:cubicBezTo>
                <a:cubicBezTo>
                  <a:pt x="65172" y="1007557"/>
                  <a:pt x="-9522" y="963123"/>
                  <a:pt x="0" y="871964"/>
                </a:cubicBezTo>
                <a:cubicBezTo>
                  <a:pt x="-10524" y="710570"/>
                  <a:pt x="-6653" y="625009"/>
                  <a:pt x="0" y="512168"/>
                </a:cubicBezTo>
                <a:cubicBezTo>
                  <a:pt x="6653" y="399327"/>
                  <a:pt x="-9464" y="292456"/>
                  <a:pt x="0" y="137686"/>
                </a:cubicBezTo>
                <a:close/>
              </a:path>
            </a:pathLst>
          </a:custGeom>
          <a:solidFill>
            <a:srgbClr val="BDCDD6"/>
          </a:solidFill>
          <a:ln w="53975" cmpd="dbl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6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E47301-48FA-8B62-6B41-A4AE31BC2D7C}"/>
              </a:ext>
            </a:extLst>
          </p:cNvPr>
          <p:cNvSpPr/>
          <p:nvPr/>
        </p:nvSpPr>
        <p:spPr>
          <a:xfrm>
            <a:off x="1282700" y="403225"/>
            <a:ext cx="4298950" cy="835025"/>
          </a:xfrm>
          <a:custGeom>
            <a:avLst/>
            <a:gdLst>
              <a:gd name="connsiteX0" fmla="*/ 0 w 4298950"/>
              <a:gd name="connsiteY0" fmla="*/ 64021 h 835025"/>
              <a:gd name="connsiteX1" fmla="*/ 64021 w 4298950"/>
              <a:gd name="connsiteY1" fmla="*/ 0 h 835025"/>
              <a:gd name="connsiteX2" fmla="*/ 842590 w 4298950"/>
              <a:gd name="connsiteY2" fmla="*/ 0 h 835025"/>
              <a:gd name="connsiteX3" fmla="*/ 1496033 w 4298950"/>
              <a:gd name="connsiteY3" fmla="*/ 0 h 835025"/>
              <a:gd name="connsiteX4" fmla="*/ 2107766 w 4298950"/>
              <a:gd name="connsiteY4" fmla="*/ 0 h 835025"/>
              <a:gd name="connsiteX5" fmla="*/ 2844626 w 4298950"/>
              <a:gd name="connsiteY5" fmla="*/ 0 h 835025"/>
              <a:gd name="connsiteX6" fmla="*/ 3498069 w 4298950"/>
              <a:gd name="connsiteY6" fmla="*/ 0 h 835025"/>
              <a:gd name="connsiteX7" fmla="*/ 4234929 w 4298950"/>
              <a:gd name="connsiteY7" fmla="*/ 0 h 835025"/>
              <a:gd name="connsiteX8" fmla="*/ 4298950 w 4298950"/>
              <a:gd name="connsiteY8" fmla="*/ 64021 h 835025"/>
              <a:gd name="connsiteX9" fmla="*/ 4298950 w 4298950"/>
              <a:gd name="connsiteY9" fmla="*/ 403373 h 835025"/>
              <a:gd name="connsiteX10" fmla="*/ 4298950 w 4298950"/>
              <a:gd name="connsiteY10" fmla="*/ 771004 h 835025"/>
              <a:gd name="connsiteX11" fmla="*/ 4234929 w 4298950"/>
              <a:gd name="connsiteY11" fmla="*/ 835025 h 835025"/>
              <a:gd name="connsiteX12" fmla="*/ 3664905 w 4298950"/>
              <a:gd name="connsiteY12" fmla="*/ 835025 h 835025"/>
              <a:gd name="connsiteX13" fmla="*/ 2886335 w 4298950"/>
              <a:gd name="connsiteY13" fmla="*/ 835025 h 835025"/>
              <a:gd name="connsiteX14" fmla="*/ 2274602 w 4298950"/>
              <a:gd name="connsiteY14" fmla="*/ 835025 h 835025"/>
              <a:gd name="connsiteX15" fmla="*/ 1579451 w 4298950"/>
              <a:gd name="connsiteY15" fmla="*/ 835025 h 835025"/>
              <a:gd name="connsiteX16" fmla="*/ 800881 w 4298950"/>
              <a:gd name="connsiteY16" fmla="*/ 835025 h 835025"/>
              <a:gd name="connsiteX17" fmla="*/ 64021 w 4298950"/>
              <a:gd name="connsiteY17" fmla="*/ 835025 h 835025"/>
              <a:gd name="connsiteX18" fmla="*/ 0 w 4298950"/>
              <a:gd name="connsiteY18" fmla="*/ 771004 h 835025"/>
              <a:gd name="connsiteX19" fmla="*/ 0 w 4298950"/>
              <a:gd name="connsiteY19" fmla="*/ 431652 h 835025"/>
              <a:gd name="connsiteX20" fmla="*/ 0 w 4298950"/>
              <a:gd name="connsiteY20" fmla="*/ 64021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8950" h="835025" extrusionOk="0">
                <a:moveTo>
                  <a:pt x="0" y="64021"/>
                </a:moveTo>
                <a:cubicBezTo>
                  <a:pt x="-4086" y="26143"/>
                  <a:pt x="20778" y="2960"/>
                  <a:pt x="64021" y="0"/>
                </a:cubicBezTo>
                <a:cubicBezTo>
                  <a:pt x="347473" y="-28258"/>
                  <a:pt x="652835" y="-23863"/>
                  <a:pt x="842590" y="0"/>
                </a:cubicBezTo>
                <a:cubicBezTo>
                  <a:pt x="1032345" y="23863"/>
                  <a:pt x="1214652" y="-22474"/>
                  <a:pt x="1496033" y="0"/>
                </a:cubicBezTo>
                <a:cubicBezTo>
                  <a:pt x="1777414" y="22474"/>
                  <a:pt x="1847500" y="-6502"/>
                  <a:pt x="2107766" y="0"/>
                </a:cubicBezTo>
                <a:cubicBezTo>
                  <a:pt x="2368032" y="6502"/>
                  <a:pt x="2637897" y="-11428"/>
                  <a:pt x="2844626" y="0"/>
                </a:cubicBezTo>
                <a:cubicBezTo>
                  <a:pt x="3051355" y="11428"/>
                  <a:pt x="3352310" y="21665"/>
                  <a:pt x="3498069" y="0"/>
                </a:cubicBezTo>
                <a:cubicBezTo>
                  <a:pt x="3643828" y="-21665"/>
                  <a:pt x="3870847" y="8840"/>
                  <a:pt x="4234929" y="0"/>
                </a:cubicBezTo>
                <a:cubicBezTo>
                  <a:pt x="4269765" y="-4979"/>
                  <a:pt x="4298401" y="29427"/>
                  <a:pt x="4298950" y="64021"/>
                </a:cubicBezTo>
                <a:cubicBezTo>
                  <a:pt x="4305101" y="145395"/>
                  <a:pt x="4295547" y="287895"/>
                  <a:pt x="4298950" y="403373"/>
                </a:cubicBezTo>
                <a:cubicBezTo>
                  <a:pt x="4302353" y="518851"/>
                  <a:pt x="4298176" y="609162"/>
                  <a:pt x="4298950" y="771004"/>
                </a:cubicBezTo>
                <a:cubicBezTo>
                  <a:pt x="4302985" y="812369"/>
                  <a:pt x="4270468" y="836900"/>
                  <a:pt x="4234929" y="835025"/>
                </a:cubicBezTo>
                <a:cubicBezTo>
                  <a:pt x="3959672" y="854752"/>
                  <a:pt x="3800801" y="842062"/>
                  <a:pt x="3664905" y="835025"/>
                </a:cubicBezTo>
                <a:cubicBezTo>
                  <a:pt x="3529009" y="827988"/>
                  <a:pt x="3250005" y="813055"/>
                  <a:pt x="2886335" y="835025"/>
                </a:cubicBezTo>
                <a:cubicBezTo>
                  <a:pt x="2522665" y="856996"/>
                  <a:pt x="2553651" y="809556"/>
                  <a:pt x="2274602" y="835025"/>
                </a:cubicBezTo>
                <a:cubicBezTo>
                  <a:pt x="1995553" y="860494"/>
                  <a:pt x="1751886" y="815548"/>
                  <a:pt x="1579451" y="835025"/>
                </a:cubicBezTo>
                <a:cubicBezTo>
                  <a:pt x="1407016" y="854502"/>
                  <a:pt x="1093210" y="807103"/>
                  <a:pt x="800881" y="835025"/>
                </a:cubicBezTo>
                <a:cubicBezTo>
                  <a:pt x="508552" y="862948"/>
                  <a:pt x="224791" y="814388"/>
                  <a:pt x="64021" y="835025"/>
                </a:cubicBezTo>
                <a:cubicBezTo>
                  <a:pt x="27985" y="836237"/>
                  <a:pt x="3714" y="809122"/>
                  <a:pt x="0" y="771004"/>
                </a:cubicBezTo>
                <a:cubicBezTo>
                  <a:pt x="-7244" y="685590"/>
                  <a:pt x="13498" y="541326"/>
                  <a:pt x="0" y="431652"/>
                </a:cubicBezTo>
                <a:cubicBezTo>
                  <a:pt x="-13498" y="321978"/>
                  <a:pt x="-17593" y="138755"/>
                  <a:pt x="0" y="64021"/>
                </a:cubicBezTo>
                <a:close/>
              </a:path>
            </a:pathLst>
          </a:custGeom>
          <a:noFill/>
          <a:ln w="22225" cap="rnd" cmpd="thickThin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07E6F-1017-46D5-BC62-6041B6AD0D24}"/>
              </a:ext>
            </a:extLst>
          </p:cNvPr>
          <p:cNvSpPr txBox="1"/>
          <p:nvPr/>
        </p:nvSpPr>
        <p:spPr>
          <a:xfrm>
            <a:off x="1381125" y="4531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4</a:t>
            </a:r>
            <a:r>
              <a:rPr lang="ko-KR" altLang="en-US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분할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6B045-7314-5A11-5F98-2D05763BAC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7537"/>
            <a:ext cx="406400" cy="40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A32DDA-6C11-34FD-BCCC-88BA4F5E48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617537"/>
            <a:ext cx="406400" cy="406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B632C33-0A2E-1918-9890-24E3EE16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06" y="1602713"/>
            <a:ext cx="5279100" cy="52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4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B1007A-68F7-8E88-4C2C-B454AB738D43}"/>
              </a:ext>
            </a:extLst>
          </p:cNvPr>
          <p:cNvSpPr/>
          <p:nvPr/>
        </p:nvSpPr>
        <p:spPr>
          <a:xfrm>
            <a:off x="63500" y="76200"/>
            <a:ext cx="7029758" cy="7017058"/>
          </a:xfrm>
          <a:custGeom>
            <a:avLst/>
            <a:gdLst>
              <a:gd name="connsiteX0" fmla="*/ 0 w 7029758"/>
              <a:gd name="connsiteY0" fmla="*/ 0 h 7017058"/>
              <a:gd name="connsiteX1" fmla="*/ 515516 w 7029758"/>
              <a:gd name="connsiteY1" fmla="*/ 0 h 7017058"/>
              <a:gd name="connsiteX2" fmla="*/ 890436 w 7029758"/>
              <a:gd name="connsiteY2" fmla="*/ 0 h 7017058"/>
              <a:gd name="connsiteX3" fmla="*/ 1616844 w 7029758"/>
              <a:gd name="connsiteY3" fmla="*/ 0 h 7017058"/>
              <a:gd name="connsiteX4" fmla="*/ 2132360 w 7029758"/>
              <a:gd name="connsiteY4" fmla="*/ 0 h 7017058"/>
              <a:gd name="connsiteX5" fmla="*/ 2647876 w 7029758"/>
              <a:gd name="connsiteY5" fmla="*/ 0 h 7017058"/>
              <a:gd name="connsiteX6" fmla="*/ 3374284 w 7029758"/>
              <a:gd name="connsiteY6" fmla="*/ 0 h 7017058"/>
              <a:gd name="connsiteX7" fmla="*/ 3819502 w 7029758"/>
              <a:gd name="connsiteY7" fmla="*/ 0 h 7017058"/>
              <a:gd name="connsiteX8" fmla="*/ 4545910 w 7029758"/>
              <a:gd name="connsiteY8" fmla="*/ 0 h 7017058"/>
              <a:gd name="connsiteX9" fmla="*/ 5272319 w 7029758"/>
              <a:gd name="connsiteY9" fmla="*/ 0 h 7017058"/>
              <a:gd name="connsiteX10" fmla="*/ 5858132 w 7029758"/>
              <a:gd name="connsiteY10" fmla="*/ 0 h 7017058"/>
              <a:gd name="connsiteX11" fmla="*/ 7029758 w 7029758"/>
              <a:gd name="connsiteY11" fmla="*/ 0 h 7017058"/>
              <a:gd name="connsiteX12" fmla="*/ 7029758 w 7029758"/>
              <a:gd name="connsiteY12" fmla="*/ 514584 h 7017058"/>
              <a:gd name="connsiteX13" fmla="*/ 7029758 w 7029758"/>
              <a:gd name="connsiteY13" fmla="*/ 888827 h 7017058"/>
              <a:gd name="connsiteX14" fmla="*/ 7029758 w 7029758"/>
              <a:gd name="connsiteY14" fmla="*/ 1473582 h 7017058"/>
              <a:gd name="connsiteX15" fmla="*/ 7029758 w 7029758"/>
              <a:gd name="connsiteY15" fmla="*/ 2058337 h 7017058"/>
              <a:gd name="connsiteX16" fmla="*/ 7029758 w 7029758"/>
              <a:gd name="connsiteY16" fmla="*/ 2643092 h 7017058"/>
              <a:gd name="connsiteX17" fmla="*/ 7029758 w 7029758"/>
              <a:gd name="connsiteY17" fmla="*/ 3298017 h 7017058"/>
              <a:gd name="connsiteX18" fmla="*/ 7029758 w 7029758"/>
              <a:gd name="connsiteY18" fmla="*/ 3952943 h 7017058"/>
              <a:gd name="connsiteX19" fmla="*/ 7029758 w 7029758"/>
              <a:gd name="connsiteY19" fmla="*/ 4607868 h 7017058"/>
              <a:gd name="connsiteX20" fmla="*/ 7029758 w 7029758"/>
              <a:gd name="connsiteY20" fmla="*/ 4982111 h 7017058"/>
              <a:gd name="connsiteX21" fmla="*/ 7029758 w 7029758"/>
              <a:gd name="connsiteY21" fmla="*/ 5426525 h 7017058"/>
              <a:gd name="connsiteX22" fmla="*/ 7029758 w 7029758"/>
              <a:gd name="connsiteY22" fmla="*/ 6081450 h 7017058"/>
              <a:gd name="connsiteX23" fmla="*/ 7029758 w 7029758"/>
              <a:gd name="connsiteY23" fmla="*/ 7017058 h 7017058"/>
              <a:gd name="connsiteX24" fmla="*/ 6584540 w 7029758"/>
              <a:gd name="connsiteY24" fmla="*/ 7017058 h 7017058"/>
              <a:gd name="connsiteX25" fmla="*/ 6209620 w 7029758"/>
              <a:gd name="connsiteY25" fmla="*/ 7017058 h 7017058"/>
              <a:gd name="connsiteX26" fmla="*/ 5834699 w 7029758"/>
              <a:gd name="connsiteY26" fmla="*/ 7017058 h 7017058"/>
              <a:gd name="connsiteX27" fmla="*/ 5248886 w 7029758"/>
              <a:gd name="connsiteY27" fmla="*/ 7017058 h 7017058"/>
              <a:gd name="connsiteX28" fmla="*/ 4803668 w 7029758"/>
              <a:gd name="connsiteY28" fmla="*/ 7017058 h 7017058"/>
              <a:gd name="connsiteX29" fmla="*/ 4147557 w 7029758"/>
              <a:gd name="connsiteY29" fmla="*/ 7017058 h 7017058"/>
              <a:gd name="connsiteX30" fmla="*/ 3702339 w 7029758"/>
              <a:gd name="connsiteY30" fmla="*/ 7017058 h 7017058"/>
              <a:gd name="connsiteX31" fmla="*/ 3046228 w 7029758"/>
              <a:gd name="connsiteY31" fmla="*/ 7017058 h 7017058"/>
              <a:gd name="connsiteX32" fmla="*/ 2671308 w 7029758"/>
              <a:gd name="connsiteY32" fmla="*/ 7017058 h 7017058"/>
              <a:gd name="connsiteX33" fmla="*/ 2015197 w 7029758"/>
              <a:gd name="connsiteY33" fmla="*/ 7017058 h 7017058"/>
              <a:gd name="connsiteX34" fmla="*/ 1569979 w 7029758"/>
              <a:gd name="connsiteY34" fmla="*/ 7017058 h 7017058"/>
              <a:gd name="connsiteX35" fmla="*/ 1195059 w 7029758"/>
              <a:gd name="connsiteY35" fmla="*/ 7017058 h 7017058"/>
              <a:gd name="connsiteX36" fmla="*/ 749841 w 7029758"/>
              <a:gd name="connsiteY36" fmla="*/ 7017058 h 7017058"/>
              <a:gd name="connsiteX37" fmla="*/ 0 w 7029758"/>
              <a:gd name="connsiteY37" fmla="*/ 7017058 h 7017058"/>
              <a:gd name="connsiteX38" fmla="*/ 0 w 7029758"/>
              <a:gd name="connsiteY38" fmla="*/ 6572644 h 7017058"/>
              <a:gd name="connsiteX39" fmla="*/ 0 w 7029758"/>
              <a:gd name="connsiteY39" fmla="*/ 6198401 h 7017058"/>
              <a:gd name="connsiteX40" fmla="*/ 0 w 7029758"/>
              <a:gd name="connsiteY40" fmla="*/ 5824158 h 7017058"/>
              <a:gd name="connsiteX41" fmla="*/ 0 w 7029758"/>
              <a:gd name="connsiteY41" fmla="*/ 5169233 h 7017058"/>
              <a:gd name="connsiteX42" fmla="*/ 0 w 7029758"/>
              <a:gd name="connsiteY42" fmla="*/ 4794990 h 7017058"/>
              <a:gd name="connsiteX43" fmla="*/ 0 w 7029758"/>
              <a:gd name="connsiteY43" fmla="*/ 4210235 h 7017058"/>
              <a:gd name="connsiteX44" fmla="*/ 0 w 7029758"/>
              <a:gd name="connsiteY44" fmla="*/ 3765821 h 7017058"/>
              <a:gd name="connsiteX45" fmla="*/ 0 w 7029758"/>
              <a:gd name="connsiteY45" fmla="*/ 3181066 h 7017058"/>
              <a:gd name="connsiteX46" fmla="*/ 0 w 7029758"/>
              <a:gd name="connsiteY46" fmla="*/ 2596311 h 7017058"/>
              <a:gd name="connsiteX47" fmla="*/ 0 w 7029758"/>
              <a:gd name="connsiteY47" fmla="*/ 2011557 h 7017058"/>
              <a:gd name="connsiteX48" fmla="*/ 0 w 7029758"/>
              <a:gd name="connsiteY48" fmla="*/ 1426802 h 7017058"/>
              <a:gd name="connsiteX49" fmla="*/ 0 w 7029758"/>
              <a:gd name="connsiteY49" fmla="*/ 912218 h 7017058"/>
              <a:gd name="connsiteX50" fmla="*/ 0 w 7029758"/>
              <a:gd name="connsiteY50" fmla="*/ 0 h 7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29758" h="7017058" extrusionOk="0">
                <a:moveTo>
                  <a:pt x="0" y="0"/>
                </a:moveTo>
                <a:cubicBezTo>
                  <a:pt x="243410" y="-1873"/>
                  <a:pt x="285479" y="6136"/>
                  <a:pt x="515516" y="0"/>
                </a:cubicBezTo>
                <a:cubicBezTo>
                  <a:pt x="745553" y="-6136"/>
                  <a:pt x="808530" y="142"/>
                  <a:pt x="890436" y="0"/>
                </a:cubicBezTo>
                <a:cubicBezTo>
                  <a:pt x="972342" y="-142"/>
                  <a:pt x="1275078" y="78105"/>
                  <a:pt x="1616844" y="0"/>
                </a:cubicBezTo>
                <a:cubicBezTo>
                  <a:pt x="1958610" y="-78105"/>
                  <a:pt x="1887812" y="49563"/>
                  <a:pt x="2132360" y="0"/>
                </a:cubicBezTo>
                <a:cubicBezTo>
                  <a:pt x="2376908" y="-49563"/>
                  <a:pt x="2420735" y="52340"/>
                  <a:pt x="2647876" y="0"/>
                </a:cubicBezTo>
                <a:cubicBezTo>
                  <a:pt x="2875017" y="-52340"/>
                  <a:pt x="3158875" y="72838"/>
                  <a:pt x="3374284" y="0"/>
                </a:cubicBezTo>
                <a:cubicBezTo>
                  <a:pt x="3589693" y="-72838"/>
                  <a:pt x="3666227" y="42801"/>
                  <a:pt x="3819502" y="0"/>
                </a:cubicBezTo>
                <a:cubicBezTo>
                  <a:pt x="3972777" y="-42801"/>
                  <a:pt x="4246535" y="57085"/>
                  <a:pt x="4545910" y="0"/>
                </a:cubicBezTo>
                <a:cubicBezTo>
                  <a:pt x="4845285" y="-57085"/>
                  <a:pt x="5067206" y="6252"/>
                  <a:pt x="5272319" y="0"/>
                </a:cubicBezTo>
                <a:cubicBezTo>
                  <a:pt x="5477432" y="-6252"/>
                  <a:pt x="5584017" y="19408"/>
                  <a:pt x="5858132" y="0"/>
                </a:cubicBezTo>
                <a:cubicBezTo>
                  <a:pt x="6132247" y="-19408"/>
                  <a:pt x="6483086" y="48386"/>
                  <a:pt x="7029758" y="0"/>
                </a:cubicBezTo>
                <a:cubicBezTo>
                  <a:pt x="7065284" y="140706"/>
                  <a:pt x="6980099" y="357479"/>
                  <a:pt x="7029758" y="514584"/>
                </a:cubicBezTo>
                <a:cubicBezTo>
                  <a:pt x="7079417" y="671689"/>
                  <a:pt x="7027850" y="797693"/>
                  <a:pt x="7029758" y="888827"/>
                </a:cubicBezTo>
                <a:cubicBezTo>
                  <a:pt x="7031666" y="979961"/>
                  <a:pt x="7005147" y="1284981"/>
                  <a:pt x="7029758" y="1473582"/>
                </a:cubicBezTo>
                <a:cubicBezTo>
                  <a:pt x="7054369" y="1662183"/>
                  <a:pt x="7004283" y="1937621"/>
                  <a:pt x="7029758" y="2058337"/>
                </a:cubicBezTo>
                <a:cubicBezTo>
                  <a:pt x="7055233" y="2179054"/>
                  <a:pt x="6981834" y="2375013"/>
                  <a:pt x="7029758" y="2643092"/>
                </a:cubicBezTo>
                <a:cubicBezTo>
                  <a:pt x="7077682" y="2911171"/>
                  <a:pt x="7028529" y="3035574"/>
                  <a:pt x="7029758" y="3298017"/>
                </a:cubicBezTo>
                <a:cubicBezTo>
                  <a:pt x="7030987" y="3560461"/>
                  <a:pt x="6951993" y="3754049"/>
                  <a:pt x="7029758" y="3952943"/>
                </a:cubicBezTo>
                <a:cubicBezTo>
                  <a:pt x="7107523" y="4151837"/>
                  <a:pt x="7007624" y="4361430"/>
                  <a:pt x="7029758" y="4607868"/>
                </a:cubicBezTo>
                <a:cubicBezTo>
                  <a:pt x="7051892" y="4854307"/>
                  <a:pt x="7012309" y="4891244"/>
                  <a:pt x="7029758" y="4982111"/>
                </a:cubicBezTo>
                <a:cubicBezTo>
                  <a:pt x="7047207" y="5072978"/>
                  <a:pt x="7005159" y="5273917"/>
                  <a:pt x="7029758" y="5426525"/>
                </a:cubicBezTo>
                <a:cubicBezTo>
                  <a:pt x="7054357" y="5579133"/>
                  <a:pt x="6978122" y="5756909"/>
                  <a:pt x="7029758" y="6081450"/>
                </a:cubicBezTo>
                <a:cubicBezTo>
                  <a:pt x="7081394" y="6405991"/>
                  <a:pt x="6951721" y="6558139"/>
                  <a:pt x="7029758" y="7017058"/>
                </a:cubicBezTo>
                <a:cubicBezTo>
                  <a:pt x="6899809" y="7031697"/>
                  <a:pt x="6677103" y="6976567"/>
                  <a:pt x="6584540" y="7017058"/>
                </a:cubicBezTo>
                <a:cubicBezTo>
                  <a:pt x="6491977" y="7057549"/>
                  <a:pt x="6311313" y="7009925"/>
                  <a:pt x="6209620" y="7017058"/>
                </a:cubicBezTo>
                <a:cubicBezTo>
                  <a:pt x="6107927" y="7024191"/>
                  <a:pt x="5947300" y="7010415"/>
                  <a:pt x="5834699" y="7017058"/>
                </a:cubicBezTo>
                <a:cubicBezTo>
                  <a:pt x="5722098" y="7023701"/>
                  <a:pt x="5381489" y="7011089"/>
                  <a:pt x="5248886" y="7017058"/>
                </a:cubicBezTo>
                <a:cubicBezTo>
                  <a:pt x="5116283" y="7023027"/>
                  <a:pt x="4915057" y="7007664"/>
                  <a:pt x="4803668" y="7017058"/>
                </a:cubicBezTo>
                <a:cubicBezTo>
                  <a:pt x="4692279" y="7026452"/>
                  <a:pt x="4320713" y="6979260"/>
                  <a:pt x="4147557" y="7017058"/>
                </a:cubicBezTo>
                <a:cubicBezTo>
                  <a:pt x="3974401" y="7054856"/>
                  <a:pt x="3815004" y="6968782"/>
                  <a:pt x="3702339" y="7017058"/>
                </a:cubicBezTo>
                <a:cubicBezTo>
                  <a:pt x="3589674" y="7065334"/>
                  <a:pt x="3334273" y="7006145"/>
                  <a:pt x="3046228" y="7017058"/>
                </a:cubicBezTo>
                <a:cubicBezTo>
                  <a:pt x="2758183" y="7027971"/>
                  <a:pt x="2759735" y="6993898"/>
                  <a:pt x="2671308" y="7017058"/>
                </a:cubicBezTo>
                <a:cubicBezTo>
                  <a:pt x="2582881" y="7040218"/>
                  <a:pt x="2306861" y="6965862"/>
                  <a:pt x="2015197" y="7017058"/>
                </a:cubicBezTo>
                <a:cubicBezTo>
                  <a:pt x="1723533" y="7068254"/>
                  <a:pt x="1694756" y="6982506"/>
                  <a:pt x="1569979" y="7017058"/>
                </a:cubicBezTo>
                <a:cubicBezTo>
                  <a:pt x="1445202" y="7051610"/>
                  <a:pt x="1370853" y="7009582"/>
                  <a:pt x="1195059" y="7017058"/>
                </a:cubicBezTo>
                <a:cubicBezTo>
                  <a:pt x="1019265" y="7024534"/>
                  <a:pt x="892323" y="6988473"/>
                  <a:pt x="749841" y="7017058"/>
                </a:cubicBezTo>
                <a:cubicBezTo>
                  <a:pt x="607359" y="7045643"/>
                  <a:pt x="206392" y="6978038"/>
                  <a:pt x="0" y="7017058"/>
                </a:cubicBezTo>
                <a:cubicBezTo>
                  <a:pt x="-2523" y="6820123"/>
                  <a:pt x="22602" y="6736600"/>
                  <a:pt x="0" y="6572644"/>
                </a:cubicBezTo>
                <a:cubicBezTo>
                  <a:pt x="-22602" y="6408688"/>
                  <a:pt x="43180" y="6330383"/>
                  <a:pt x="0" y="6198401"/>
                </a:cubicBezTo>
                <a:cubicBezTo>
                  <a:pt x="-43180" y="6066419"/>
                  <a:pt x="22149" y="5932288"/>
                  <a:pt x="0" y="5824158"/>
                </a:cubicBezTo>
                <a:cubicBezTo>
                  <a:pt x="-22149" y="5716028"/>
                  <a:pt x="10779" y="5321778"/>
                  <a:pt x="0" y="5169233"/>
                </a:cubicBezTo>
                <a:cubicBezTo>
                  <a:pt x="-10779" y="5016689"/>
                  <a:pt x="43511" y="4900783"/>
                  <a:pt x="0" y="4794990"/>
                </a:cubicBezTo>
                <a:cubicBezTo>
                  <a:pt x="-43511" y="4689197"/>
                  <a:pt x="13121" y="4404900"/>
                  <a:pt x="0" y="4210235"/>
                </a:cubicBezTo>
                <a:cubicBezTo>
                  <a:pt x="-13121" y="4015570"/>
                  <a:pt x="36464" y="3884164"/>
                  <a:pt x="0" y="3765821"/>
                </a:cubicBezTo>
                <a:cubicBezTo>
                  <a:pt x="-36464" y="3647478"/>
                  <a:pt x="60790" y="3471240"/>
                  <a:pt x="0" y="3181066"/>
                </a:cubicBezTo>
                <a:cubicBezTo>
                  <a:pt x="-60790" y="2890892"/>
                  <a:pt x="51779" y="2734119"/>
                  <a:pt x="0" y="2596311"/>
                </a:cubicBezTo>
                <a:cubicBezTo>
                  <a:pt x="-51779" y="2458504"/>
                  <a:pt x="12983" y="2196068"/>
                  <a:pt x="0" y="2011557"/>
                </a:cubicBezTo>
                <a:cubicBezTo>
                  <a:pt x="-12983" y="1827046"/>
                  <a:pt x="63742" y="1566723"/>
                  <a:pt x="0" y="1426802"/>
                </a:cubicBezTo>
                <a:cubicBezTo>
                  <a:pt x="-63742" y="1286882"/>
                  <a:pt x="19774" y="1102090"/>
                  <a:pt x="0" y="912218"/>
                </a:cubicBezTo>
                <a:cubicBezTo>
                  <a:pt x="-19774" y="722346"/>
                  <a:pt x="57078" y="321659"/>
                  <a:pt x="0" y="0"/>
                </a:cubicBezTo>
                <a:close/>
              </a:path>
            </a:pathLst>
          </a:custGeom>
          <a:noFill/>
          <a:ln w="38100" cap="rnd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33658EE-D11A-FD8D-D440-C0A9D00A341F}"/>
              </a:ext>
            </a:extLst>
          </p:cNvPr>
          <p:cNvSpPr/>
          <p:nvPr/>
        </p:nvSpPr>
        <p:spPr>
          <a:xfrm>
            <a:off x="1174750" y="317500"/>
            <a:ext cx="4508500" cy="1009650"/>
          </a:xfrm>
          <a:custGeom>
            <a:avLst/>
            <a:gdLst>
              <a:gd name="connsiteX0" fmla="*/ 0 w 4508500"/>
              <a:gd name="connsiteY0" fmla="*/ 137686 h 1009650"/>
              <a:gd name="connsiteX1" fmla="*/ 137686 w 4508500"/>
              <a:gd name="connsiteY1" fmla="*/ 0 h 1009650"/>
              <a:gd name="connsiteX2" fmla="*/ 742419 w 4508500"/>
              <a:gd name="connsiteY2" fmla="*/ 0 h 1009650"/>
              <a:gd name="connsiteX3" fmla="*/ 1262489 w 4508500"/>
              <a:gd name="connsiteY3" fmla="*/ 0 h 1009650"/>
              <a:gd name="connsiteX4" fmla="*/ 1909552 w 4508500"/>
              <a:gd name="connsiteY4" fmla="*/ 0 h 1009650"/>
              <a:gd name="connsiteX5" fmla="*/ 2429622 w 4508500"/>
              <a:gd name="connsiteY5" fmla="*/ 0 h 1009650"/>
              <a:gd name="connsiteX6" fmla="*/ 3076686 w 4508500"/>
              <a:gd name="connsiteY6" fmla="*/ 0 h 1009650"/>
              <a:gd name="connsiteX7" fmla="*/ 3554425 w 4508500"/>
              <a:gd name="connsiteY7" fmla="*/ 0 h 1009650"/>
              <a:gd name="connsiteX8" fmla="*/ 4370814 w 4508500"/>
              <a:gd name="connsiteY8" fmla="*/ 0 h 1009650"/>
              <a:gd name="connsiteX9" fmla="*/ 4508500 w 4508500"/>
              <a:gd name="connsiteY9" fmla="*/ 137686 h 1009650"/>
              <a:gd name="connsiteX10" fmla="*/ 4508500 w 4508500"/>
              <a:gd name="connsiteY10" fmla="*/ 504825 h 1009650"/>
              <a:gd name="connsiteX11" fmla="*/ 4508500 w 4508500"/>
              <a:gd name="connsiteY11" fmla="*/ 871964 h 1009650"/>
              <a:gd name="connsiteX12" fmla="*/ 4370814 w 4508500"/>
              <a:gd name="connsiteY12" fmla="*/ 1009650 h 1009650"/>
              <a:gd name="connsiteX13" fmla="*/ 3850744 w 4508500"/>
              <a:gd name="connsiteY13" fmla="*/ 1009650 h 1009650"/>
              <a:gd name="connsiteX14" fmla="*/ 3288343 w 4508500"/>
              <a:gd name="connsiteY14" fmla="*/ 1009650 h 1009650"/>
              <a:gd name="connsiteX15" fmla="*/ 2683610 w 4508500"/>
              <a:gd name="connsiteY15" fmla="*/ 1009650 h 1009650"/>
              <a:gd name="connsiteX16" fmla="*/ 2163540 w 4508500"/>
              <a:gd name="connsiteY16" fmla="*/ 1009650 h 1009650"/>
              <a:gd name="connsiteX17" fmla="*/ 1474145 w 4508500"/>
              <a:gd name="connsiteY17" fmla="*/ 1009650 h 1009650"/>
              <a:gd name="connsiteX18" fmla="*/ 869412 w 4508500"/>
              <a:gd name="connsiteY18" fmla="*/ 1009650 h 1009650"/>
              <a:gd name="connsiteX19" fmla="*/ 137686 w 4508500"/>
              <a:gd name="connsiteY19" fmla="*/ 1009650 h 1009650"/>
              <a:gd name="connsiteX20" fmla="*/ 0 w 4508500"/>
              <a:gd name="connsiteY20" fmla="*/ 871964 h 1009650"/>
              <a:gd name="connsiteX21" fmla="*/ 0 w 4508500"/>
              <a:gd name="connsiteY21" fmla="*/ 490139 h 1009650"/>
              <a:gd name="connsiteX22" fmla="*/ 0 w 4508500"/>
              <a:gd name="connsiteY22" fmla="*/ 137686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08500" h="1009650" fill="none" extrusionOk="0">
                <a:moveTo>
                  <a:pt x="0" y="137686"/>
                </a:moveTo>
                <a:cubicBezTo>
                  <a:pt x="-12147" y="60957"/>
                  <a:pt x="71140" y="8176"/>
                  <a:pt x="137686" y="0"/>
                </a:cubicBezTo>
                <a:cubicBezTo>
                  <a:pt x="414804" y="-27317"/>
                  <a:pt x="492979" y="53"/>
                  <a:pt x="742419" y="0"/>
                </a:cubicBezTo>
                <a:cubicBezTo>
                  <a:pt x="991859" y="-53"/>
                  <a:pt x="1109170" y="-22472"/>
                  <a:pt x="1262489" y="0"/>
                </a:cubicBezTo>
                <a:cubicBezTo>
                  <a:pt x="1415808" y="22472"/>
                  <a:pt x="1735438" y="-26737"/>
                  <a:pt x="1909552" y="0"/>
                </a:cubicBezTo>
                <a:cubicBezTo>
                  <a:pt x="2083666" y="26737"/>
                  <a:pt x="2264243" y="-15359"/>
                  <a:pt x="2429622" y="0"/>
                </a:cubicBezTo>
                <a:cubicBezTo>
                  <a:pt x="2595001" y="15359"/>
                  <a:pt x="2931513" y="-15754"/>
                  <a:pt x="3076686" y="0"/>
                </a:cubicBezTo>
                <a:cubicBezTo>
                  <a:pt x="3221859" y="15754"/>
                  <a:pt x="3360845" y="4510"/>
                  <a:pt x="3554425" y="0"/>
                </a:cubicBezTo>
                <a:cubicBezTo>
                  <a:pt x="3748005" y="-4510"/>
                  <a:pt x="4005850" y="-30135"/>
                  <a:pt x="4370814" y="0"/>
                </a:cubicBezTo>
                <a:cubicBezTo>
                  <a:pt x="4451315" y="4135"/>
                  <a:pt x="4521246" y="54023"/>
                  <a:pt x="4508500" y="137686"/>
                </a:cubicBezTo>
                <a:cubicBezTo>
                  <a:pt x="4526248" y="226710"/>
                  <a:pt x="4518945" y="417448"/>
                  <a:pt x="4508500" y="504825"/>
                </a:cubicBezTo>
                <a:cubicBezTo>
                  <a:pt x="4498055" y="592202"/>
                  <a:pt x="4519538" y="765446"/>
                  <a:pt x="4508500" y="871964"/>
                </a:cubicBezTo>
                <a:cubicBezTo>
                  <a:pt x="4521884" y="944463"/>
                  <a:pt x="4444936" y="1022951"/>
                  <a:pt x="4370814" y="1009650"/>
                </a:cubicBezTo>
                <a:cubicBezTo>
                  <a:pt x="4144324" y="1010553"/>
                  <a:pt x="4024652" y="996038"/>
                  <a:pt x="3850744" y="1009650"/>
                </a:cubicBezTo>
                <a:cubicBezTo>
                  <a:pt x="3676836" y="1023263"/>
                  <a:pt x="3431545" y="1036456"/>
                  <a:pt x="3288343" y="1009650"/>
                </a:cubicBezTo>
                <a:cubicBezTo>
                  <a:pt x="3145141" y="982844"/>
                  <a:pt x="2885332" y="1002805"/>
                  <a:pt x="2683610" y="1009650"/>
                </a:cubicBezTo>
                <a:cubicBezTo>
                  <a:pt x="2481888" y="1016495"/>
                  <a:pt x="2333439" y="999780"/>
                  <a:pt x="2163540" y="1009650"/>
                </a:cubicBezTo>
                <a:cubicBezTo>
                  <a:pt x="1993641" y="1019521"/>
                  <a:pt x="1757360" y="975975"/>
                  <a:pt x="1474145" y="1009650"/>
                </a:cubicBezTo>
                <a:cubicBezTo>
                  <a:pt x="1190930" y="1043325"/>
                  <a:pt x="1064355" y="1018581"/>
                  <a:pt x="869412" y="1009650"/>
                </a:cubicBezTo>
                <a:cubicBezTo>
                  <a:pt x="674469" y="1000719"/>
                  <a:pt x="416008" y="1044334"/>
                  <a:pt x="137686" y="1009650"/>
                </a:cubicBezTo>
                <a:cubicBezTo>
                  <a:pt x="54765" y="1001780"/>
                  <a:pt x="6057" y="941452"/>
                  <a:pt x="0" y="871964"/>
                </a:cubicBezTo>
                <a:cubicBezTo>
                  <a:pt x="-814" y="768224"/>
                  <a:pt x="-261" y="669915"/>
                  <a:pt x="0" y="490139"/>
                </a:cubicBezTo>
                <a:cubicBezTo>
                  <a:pt x="261" y="310364"/>
                  <a:pt x="-7479" y="269395"/>
                  <a:pt x="0" y="137686"/>
                </a:cubicBezTo>
                <a:close/>
              </a:path>
              <a:path w="4508500" h="1009650" stroke="0" extrusionOk="0">
                <a:moveTo>
                  <a:pt x="0" y="137686"/>
                </a:moveTo>
                <a:cubicBezTo>
                  <a:pt x="-12661" y="53835"/>
                  <a:pt x="52423" y="3461"/>
                  <a:pt x="137686" y="0"/>
                </a:cubicBezTo>
                <a:cubicBezTo>
                  <a:pt x="396990" y="-31912"/>
                  <a:pt x="526638" y="17750"/>
                  <a:pt x="827081" y="0"/>
                </a:cubicBezTo>
                <a:cubicBezTo>
                  <a:pt x="1127524" y="-17750"/>
                  <a:pt x="1227425" y="-3966"/>
                  <a:pt x="1389482" y="0"/>
                </a:cubicBezTo>
                <a:cubicBezTo>
                  <a:pt x="1551539" y="3966"/>
                  <a:pt x="1729834" y="11160"/>
                  <a:pt x="1909552" y="0"/>
                </a:cubicBezTo>
                <a:cubicBezTo>
                  <a:pt x="2089270" y="-11160"/>
                  <a:pt x="2321107" y="8753"/>
                  <a:pt x="2556616" y="0"/>
                </a:cubicBezTo>
                <a:cubicBezTo>
                  <a:pt x="2792125" y="-8753"/>
                  <a:pt x="2904526" y="-5882"/>
                  <a:pt x="3119018" y="0"/>
                </a:cubicBezTo>
                <a:cubicBezTo>
                  <a:pt x="3333510" y="5882"/>
                  <a:pt x="3567598" y="6392"/>
                  <a:pt x="3808413" y="0"/>
                </a:cubicBezTo>
                <a:cubicBezTo>
                  <a:pt x="4049228" y="-6392"/>
                  <a:pt x="4249159" y="-18583"/>
                  <a:pt x="4370814" y="0"/>
                </a:cubicBezTo>
                <a:cubicBezTo>
                  <a:pt x="4445513" y="2222"/>
                  <a:pt x="4506693" y="59548"/>
                  <a:pt x="4508500" y="137686"/>
                </a:cubicBezTo>
                <a:cubicBezTo>
                  <a:pt x="4518576" y="312504"/>
                  <a:pt x="4497937" y="377950"/>
                  <a:pt x="4508500" y="490139"/>
                </a:cubicBezTo>
                <a:cubicBezTo>
                  <a:pt x="4519063" y="602328"/>
                  <a:pt x="4515022" y="783386"/>
                  <a:pt x="4508500" y="871964"/>
                </a:cubicBezTo>
                <a:cubicBezTo>
                  <a:pt x="4515958" y="940637"/>
                  <a:pt x="4449148" y="1008172"/>
                  <a:pt x="4370814" y="1009650"/>
                </a:cubicBezTo>
                <a:cubicBezTo>
                  <a:pt x="4224868" y="989833"/>
                  <a:pt x="3988404" y="1013293"/>
                  <a:pt x="3766081" y="1009650"/>
                </a:cubicBezTo>
                <a:cubicBezTo>
                  <a:pt x="3543758" y="1006007"/>
                  <a:pt x="3366861" y="989892"/>
                  <a:pt x="3246011" y="1009650"/>
                </a:cubicBezTo>
                <a:cubicBezTo>
                  <a:pt x="3125161" y="1029409"/>
                  <a:pt x="2914978" y="1003422"/>
                  <a:pt x="2641279" y="1009650"/>
                </a:cubicBezTo>
                <a:cubicBezTo>
                  <a:pt x="2367580" y="1015878"/>
                  <a:pt x="2159835" y="986328"/>
                  <a:pt x="1951884" y="1009650"/>
                </a:cubicBezTo>
                <a:cubicBezTo>
                  <a:pt x="1743934" y="1032972"/>
                  <a:pt x="1488544" y="988328"/>
                  <a:pt x="1347151" y="1009650"/>
                </a:cubicBezTo>
                <a:cubicBezTo>
                  <a:pt x="1205758" y="1030972"/>
                  <a:pt x="988835" y="998800"/>
                  <a:pt x="869412" y="1009650"/>
                </a:cubicBezTo>
                <a:cubicBezTo>
                  <a:pt x="749989" y="1020500"/>
                  <a:pt x="479398" y="1021866"/>
                  <a:pt x="137686" y="1009650"/>
                </a:cubicBezTo>
                <a:cubicBezTo>
                  <a:pt x="65172" y="1007557"/>
                  <a:pt x="-9522" y="963123"/>
                  <a:pt x="0" y="871964"/>
                </a:cubicBezTo>
                <a:cubicBezTo>
                  <a:pt x="-10524" y="710570"/>
                  <a:pt x="-6653" y="625009"/>
                  <a:pt x="0" y="512168"/>
                </a:cubicBezTo>
                <a:cubicBezTo>
                  <a:pt x="6653" y="399327"/>
                  <a:pt x="-9464" y="292456"/>
                  <a:pt x="0" y="137686"/>
                </a:cubicBezTo>
                <a:close/>
              </a:path>
            </a:pathLst>
          </a:custGeom>
          <a:solidFill>
            <a:srgbClr val="BDCDD6"/>
          </a:solidFill>
          <a:ln w="53975" cmpd="dbl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6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E47301-48FA-8B62-6B41-A4AE31BC2D7C}"/>
              </a:ext>
            </a:extLst>
          </p:cNvPr>
          <p:cNvSpPr/>
          <p:nvPr/>
        </p:nvSpPr>
        <p:spPr>
          <a:xfrm>
            <a:off x="1282700" y="403225"/>
            <a:ext cx="4298950" cy="835025"/>
          </a:xfrm>
          <a:custGeom>
            <a:avLst/>
            <a:gdLst>
              <a:gd name="connsiteX0" fmla="*/ 0 w 4298950"/>
              <a:gd name="connsiteY0" fmla="*/ 64021 h 835025"/>
              <a:gd name="connsiteX1" fmla="*/ 64021 w 4298950"/>
              <a:gd name="connsiteY1" fmla="*/ 0 h 835025"/>
              <a:gd name="connsiteX2" fmla="*/ 842590 w 4298950"/>
              <a:gd name="connsiteY2" fmla="*/ 0 h 835025"/>
              <a:gd name="connsiteX3" fmla="*/ 1496033 w 4298950"/>
              <a:gd name="connsiteY3" fmla="*/ 0 h 835025"/>
              <a:gd name="connsiteX4" fmla="*/ 2107766 w 4298950"/>
              <a:gd name="connsiteY4" fmla="*/ 0 h 835025"/>
              <a:gd name="connsiteX5" fmla="*/ 2844626 w 4298950"/>
              <a:gd name="connsiteY5" fmla="*/ 0 h 835025"/>
              <a:gd name="connsiteX6" fmla="*/ 3498069 w 4298950"/>
              <a:gd name="connsiteY6" fmla="*/ 0 h 835025"/>
              <a:gd name="connsiteX7" fmla="*/ 4234929 w 4298950"/>
              <a:gd name="connsiteY7" fmla="*/ 0 h 835025"/>
              <a:gd name="connsiteX8" fmla="*/ 4298950 w 4298950"/>
              <a:gd name="connsiteY8" fmla="*/ 64021 h 835025"/>
              <a:gd name="connsiteX9" fmla="*/ 4298950 w 4298950"/>
              <a:gd name="connsiteY9" fmla="*/ 403373 h 835025"/>
              <a:gd name="connsiteX10" fmla="*/ 4298950 w 4298950"/>
              <a:gd name="connsiteY10" fmla="*/ 771004 h 835025"/>
              <a:gd name="connsiteX11" fmla="*/ 4234929 w 4298950"/>
              <a:gd name="connsiteY11" fmla="*/ 835025 h 835025"/>
              <a:gd name="connsiteX12" fmla="*/ 3664905 w 4298950"/>
              <a:gd name="connsiteY12" fmla="*/ 835025 h 835025"/>
              <a:gd name="connsiteX13" fmla="*/ 2886335 w 4298950"/>
              <a:gd name="connsiteY13" fmla="*/ 835025 h 835025"/>
              <a:gd name="connsiteX14" fmla="*/ 2274602 w 4298950"/>
              <a:gd name="connsiteY14" fmla="*/ 835025 h 835025"/>
              <a:gd name="connsiteX15" fmla="*/ 1579451 w 4298950"/>
              <a:gd name="connsiteY15" fmla="*/ 835025 h 835025"/>
              <a:gd name="connsiteX16" fmla="*/ 800881 w 4298950"/>
              <a:gd name="connsiteY16" fmla="*/ 835025 h 835025"/>
              <a:gd name="connsiteX17" fmla="*/ 64021 w 4298950"/>
              <a:gd name="connsiteY17" fmla="*/ 835025 h 835025"/>
              <a:gd name="connsiteX18" fmla="*/ 0 w 4298950"/>
              <a:gd name="connsiteY18" fmla="*/ 771004 h 835025"/>
              <a:gd name="connsiteX19" fmla="*/ 0 w 4298950"/>
              <a:gd name="connsiteY19" fmla="*/ 431652 h 835025"/>
              <a:gd name="connsiteX20" fmla="*/ 0 w 4298950"/>
              <a:gd name="connsiteY20" fmla="*/ 64021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8950" h="835025" extrusionOk="0">
                <a:moveTo>
                  <a:pt x="0" y="64021"/>
                </a:moveTo>
                <a:cubicBezTo>
                  <a:pt x="-4086" y="26143"/>
                  <a:pt x="20778" y="2960"/>
                  <a:pt x="64021" y="0"/>
                </a:cubicBezTo>
                <a:cubicBezTo>
                  <a:pt x="347473" y="-28258"/>
                  <a:pt x="652835" y="-23863"/>
                  <a:pt x="842590" y="0"/>
                </a:cubicBezTo>
                <a:cubicBezTo>
                  <a:pt x="1032345" y="23863"/>
                  <a:pt x="1214652" y="-22474"/>
                  <a:pt x="1496033" y="0"/>
                </a:cubicBezTo>
                <a:cubicBezTo>
                  <a:pt x="1777414" y="22474"/>
                  <a:pt x="1847500" y="-6502"/>
                  <a:pt x="2107766" y="0"/>
                </a:cubicBezTo>
                <a:cubicBezTo>
                  <a:pt x="2368032" y="6502"/>
                  <a:pt x="2637897" y="-11428"/>
                  <a:pt x="2844626" y="0"/>
                </a:cubicBezTo>
                <a:cubicBezTo>
                  <a:pt x="3051355" y="11428"/>
                  <a:pt x="3352310" y="21665"/>
                  <a:pt x="3498069" y="0"/>
                </a:cubicBezTo>
                <a:cubicBezTo>
                  <a:pt x="3643828" y="-21665"/>
                  <a:pt x="3870847" y="8840"/>
                  <a:pt x="4234929" y="0"/>
                </a:cubicBezTo>
                <a:cubicBezTo>
                  <a:pt x="4269765" y="-4979"/>
                  <a:pt x="4298401" y="29427"/>
                  <a:pt x="4298950" y="64021"/>
                </a:cubicBezTo>
                <a:cubicBezTo>
                  <a:pt x="4305101" y="145395"/>
                  <a:pt x="4295547" y="287895"/>
                  <a:pt x="4298950" y="403373"/>
                </a:cubicBezTo>
                <a:cubicBezTo>
                  <a:pt x="4302353" y="518851"/>
                  <a:pt x="4298176" y="609162"/>
                  <a:pt x="4298950" y="771004"/>
                </a:cubicBezTo>
                <a:cubicBezTo>
                  <a:pt x="4302985" y="812369"/>
                  <a:pt x="4270468" y="836900"/>
                  <a:pt x="4234929" y="835025"/>
                </a:cubicBezTo>
                <a:cubicBezTo>
                  <a:pt x="3959672" y="854752"/>
                  <a:pt x="3800801" y="842062"/>
                  <a:pt x="3664905" y="835025"/>
                </a:cubicBezTo>
                <a:cubicBezTo>
                  <a:pt x="3529009" y="827988"/>
                  <a:pt x="3250005" y="813055"/>
                  <a:pt x="2886335" y="835025"/>
                </a:cubicBezTo>
                <a:cubicBezTo>
                  <a:pt x="2522665" y="856996"/>
                  <a:pt x="2553651" y="809556"/>
                  <a:pt x="2274602" y="835025"/>
                </a:cubicBezTo>
                <a:cubicBezTo>
                  <a:pt x="1995553" y="860494"/>
                  <a:pt x="1751886" y="815548"/>
                  <a:pt x="1579451" y="835025"/>
                </a:cubicBezTo>
                <a:cubicBezTo>
                  <a:pt x="1407016" y="854502"/>
                  <a:pt x="1093210" y="807103"/>
                  <a:pt x="800881" y="835025"/>
                </a:cubicBezTo>
                <a:cubicBezTo>
                  <a:pt x="508552" y="862948"/>
                  <a:pt x="224791" y="814388"/>
                  <a:pt x="64021" y="835025"/>
                </a:cubicBezTo>
                <a:cubicBezTo>
                  <a:pt x="27985" y="836237"/>
                  <a:pt x="3714" y="809122"/>
                  <a:pt x="0" y="771004"/>
                </a:cubicBezTo>
                <a:cubicBezTo>
                  <a:pt x="-7244" y="685590"/>
                  <a:pt x="13498" y="541326"/>
                  <a:pt x="0" y="431652"/>
                </a:cubicBezTo>
                <a:cubicBezTo>
                  <a:pt x="-13498" y="321978"/>
                  <a:pt x="-17593" y="138755"/>
                  <a:pt x="0" y="64021"/>
                </a:cubicBezTo>
                <a:close/>
              </a:path>
            </a:pathLst>
          </a:custGeom>
          <a:noFill/>
          <a:ln w="22225" cap="rnd" cmpd="thickThin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07E6F-1017-46D5-BC62-6041B6AD0D24}"/>
              </a:ext>
            </a:extLst>
          </p:cNvPr>
          <p:cNvSpPr txBox="1"/>
          <p:nvPr/>
        </p:nvSpPr>
        <p:spPr>
          <a:xfrm>
            <a:off x="1381125" y="4531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4</a:t>
            </a:r>
            <a:r>
              <a:rPr lang="ko-KR" altLang="en-US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분할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6B045-7314-5A11-5F98-2D05763BAC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7537"/>
            <a:ext cx="406400" cy="40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A32DDA-6C11-34FD-BCCC-88BA4F5E48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617537"/>
            <a:ext cx="406400" cy="406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B632C33-0A2E-1918-9890-24E3EE16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06" y="1602713"/>
            <a:ext cx="5279100" cy="52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B1007A-68F7-8E88-4C2C-B454AB738D43}"/>
              </a:ext>
            </a:extLst>
          </p:cNvPr>
          <p:cNvSpPr/>
          <p:nvPr/>
        </p:nvSpPr>
        <p:spPr>
          <a:xfrm>
            <a:off x="63500" y="76200"/>
            <a:ext cx="7029758" cy="7017058"/>
          </a:xfrm>
          <a:custGeom>
            <a:avLst/>
            <a:gdLst>
              <a:gd name="connsiteX0" fmla="*/ 0 w 7029758"/>
              <a:gd name="connsiteY0" fmla="*/ 0 h 7017058"/>
              <a:gd name="connsiteX1" fmla="*/ 515516 w 7029758"/>
              <a:gd name="connsiteY1" fmla="*/ 0 h 7017058"/>
              <a:gd name="connsiteX2" fmla="*/ 890436 w 7029758"/>
              <a:gd name="connsiteY2" fmla="*/ 0 h 7017058"/>
              <a:gd name="connsiteX3" fmla="*/ 1616844 w 7029758"/>
              <a:gd name="connsiteY3" fmla="*/ 0 h 7017058"/>
              <a:gd name="connsiteX4" fmla="*/ 2132360 w 7029758"/>
              <a:gd name="connsiteY4" fmla="*/ 0 h 7017058"/>
              <a:gd name="connsiteX5" fmla="*/ 2647876 w 7029758"/>
              <a:gd name="connsiteY5" fmla="*/ 0 h 7017058"/>
              <a:gd name="connsiteX6" fmla="*/ 3374284 w 7029758"/>
              <a:gd name="connsiteY6" fmla="*/ 0 h 7017058"/>
              <a:gd name="connsiteX7" fmla="*/ 3819502 w 7029758"/>
              <a:gd name="connsiteY7" fmla="*/ 0 h 7017058"/>
              <a:gd name="connsiteX8" fmla="*/ 4545910 w 7029758"/>
              <a:gd name="connsiteY8" fmla="*/ 0 h 7017058"/>
              <a:gd name="connsiteX9" fmla="*/ 5272319 w 7029758"/>
              <a:gd name="connsiteY9" fmla="*/ 0 h 7017058"/>
              <a:gd name="connsiteX10" fmla="*/ 5858132 w 7029758"/>
              <a:gd name="connsiteY10" fmla="*/ 0 h 7017058"/>
              <a:gd name="connsiteX11" fmla="*/ 7029758 w 7029758"/>
              <a:gd name="connsiteY11" fmla="*/ 0 h 7017058"/>
              <a:gd name="connsiteX12" fmla="*/ 7029758 w 7029758"/>
              <a:gd name="connsiteY12" fmla="*/ 514584 h 7017058"/>
              <a:gd name="connsiteX13" fmla="*/ 7029758 w 7029758"/>
              <a:gd name="connsiteY13" fmla="*/ 888827 h 7017058"/>
              <a:gd name="connsiteX14" fmla="*/ 7029758 w 7029758"/>
              <a:gd name="connsiteY14" fmla="*/ 1473582 h 7017058"/>
              <a:gd name="connsiteX15" fmla="*/ 7029758 w 7029758"/>
              <a:gd name="connsiteY15" fmla="*/ 2058337 h 7017058"/>
              <a:gd name="connsiteX16" fmla="*/ 7029758 w 7029758"/>
              <a:gd name="connsiteY16" fmla="*/ 2643092 h 7017058"/>
              <a:gd name="connsiteX17" fmla="*/ 7029758 w 7029758"/>
              <a:gd name="connsiteY17" fmla="*/ 3298017 h 7017058"/>
              <a:gd name="connsiteX18" fmla="*/ 7029758 w 7029758"/>
              <a:gd name="connsiteY18" fmla="*/ 3952943 h 7017058"/>
              <a:gd name="connsiteX19" fmla="*/ 7029758 w 7029758"/>
              <a:gd name="connsiteY19" fmla="*/ 4607868 h 7017058"/>
              <a:gd name="connsiteX20" fmla="*/ 7029758 w 7029758"/>
              <a:gd name="connsiteY20" fmla="*/ 4982111 h 7017058"/>
              <a:gd name="connsiteX21" fmla="*/ 7029758 w 7029758"/>
              <a:gd name="connsiteY21" fmla="*/ 5426525 h 7017058"/>
              <a:gd name="connsiteX22" fmla="*/ 7029758 w 7029758"/>
              <a:gd name="connsiteY22" fmla="*/ 6081450 h 7017058"/>
              <a:gd name="connsiteX23" fmla="*/ 7029758 w 7029758"/>
              <a:gd name="connsiteY23" fmla="*/ 7017058 h 7017058"/>
              <a:gd name="connsiteX24" fmla="*/ 6584540 w 7029758"/>
              <a:gd name="connsiteY24" fmla="*/ 7017058 h 7017058"/>
              <a:gd name="connsiteX25" fmla="*/ 6209620 w 7029758"/>
              <a:gd name="connsiteY25" fmla="*/ 7017058 h 7017058"/>
              <a:gd name="connsiteX26" fmla="*/ 5834699 w 7029758"/>
              <a:gd name="connsiteY26" fmla="*/ 7017058 h 7017058"/>
              <a:gd name="connsiteX27" fmla="*/ 5248886 w 7029758"/>
              <a:gd name="connsiteY27" fmla="*/ 7017058 h 7017058"/>
              <a:gd name="connsiteX28" fmla="*/ 4803668 w 7029758"/>
              <a:gd name="connsiteY28" fmla="*/ 7017058 h 7017058"/>
              <a:gd name="connsiteX29" fmla="*/ 4147557 w 7029758"/>
              <a:gd name="connsiteY29" fmla="*/ 7017058 h 7017058"/>
              <a:gd name="connsiteX30" fmla="*/ 3702339 w 7029758"/>
              <a:gd name="connsiteY30" fmla="*/ 7017058 h 7017058"/>
              <a:gd name="connsiteX31" fmla="*/ 3046228 w 7029758"/>
              <a:gd name="connsiteY31" fmla="*/ 7017058 h 7017058"/>
              <a:gd name="connsiteX32" fmla="*/ 2671308 w 7029758"/>
              <a:gd name="connsiteY32" fmla="*/ 7017058 h 7017058"/>
              <a:gd name="connsiteX33" fmla="*/ 2015197 w 7029758"/>
              <a:gd name="connsiteY33" fmla="*/ 7017058 h 7017058"/>
              <a:gd name="connsiteX34" fmla="*/ 1569979 w 7029758"/>
              <a:gd name="connsiteY34" fmla="*/ 7017058 h 7017058"/>
              <a:gd name="connsiteX35" fmla="*/ 1195059 w 7029758"/>
              <a:gd name="connsiteY35" fmla="*/ 7017058 h 7017058"/>
              <a:gd name="connsiteX36" fmla="*/ 749841 w 7029758"/>
              <a:gd name="connsiteY36" fmla="*/ 7017058 h 7017058"/>
              <a:gd name="connsiteX37" fmla="*/ 0 w 7029758"/>
              <a:gd name="connsiteY37" fmla="*/ 7017058 h 7017058"/>
              <a:gd name="connsiteX38" fmla="*/ 0 w 7029758"/>
              <a:gd name="connsiteY38" fmla="*/ 6572644 h 7017058"/>
              <a:gd name="connsiteX39" fmla="*/ 0 w 7029758"/>
              <a:gd name="connsiteY39" fmla="*/ 6198401 h 7017058"/>
              <a:gd name="connsiteX40" fmla="*/ 0 w 7029758"/>
              <a:gd name="connsiteY40" fmla="*/ 5824158 h 7017058"/>
              <a:gd name="connsiteX41" fmla="*/ 0 w 7029758"/>
              <a:gd name="connsiteY41" fmla="*/ 5169233 h 7017058"/>
              <a:gd name="connsiteX42" fmla="*/ 0 w 7029758"/>
              <a:gd name="connsiteY42" fmla="*/ 4794990 h 7017058"/>
              <a:gd name="connsiteX43" fmla="*/ 0 w 7029758"/>
              <a:gd name="connsiteY43" fmla="*/ 4210235 h 7017058"/>
              <a:gd name="connsiteX44" fmla="*/ 0 w 7029758"/>
              <a:gd name="connsiteY44" fmla="*/ 3765821 h 7017058"/>
              <a:gd name="connsiteX45" fmla="*/ 0 w 7029758"/>
              <a:gd name="connsiteY45" fmla="*/ 3181066 h 7017058"/>
              <a:gd name="connsiteX46" fmla="*/ 0 w 7029758"/>
              <a:gd name="connsiteY46" fmla="*/ 2596311 h 7017058"/>
              <a:gd name="connsiteX47" fmla="*/ 0 w 7029758"/>
              <a:gd name="connsiteY47" fmla="*/ 2011557 h 7017058"/>
              <a:gd name="connsiteX48" fmla="*/ 0 w 7029758"/>
              <a:gd name="connsiteY48" fmla="*/ 1426802 h 7017058"/>
              <a:gd name="connsiteX49" fmla="*/ 0 w 7029758"/>
              <a:gd name="connsiteY49" fmla="*/ 912218 h 7017058"/>
              <a:gd name="connsiteX50" fmla="*/ 0 w 7029758"/>
              <a:gd name="connsiteY50" fmla="*/ 0 h 7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29758" h="7017058" extrusionOk="0">
                <a:moveTo>
                  <a:pt x="0" y="0"/>
                </a:moveTo>
                <a:cubicBezTo>
                  <a:pt x="243410" y="-1873"/>
                  <a:pt x="285479" y="6136"/>
                  <a:pt x="515516" y="0"/>
                </a:cubicBezTo>
                <a:cubicBezTo>
                  <a:pt x="745553" y="-6136"/>
                  <a:pt x="808530" y="142"/>
                  <a:pt x="890436" y="0"/>
                </a:cubicBezTo>
                <a:cubicBezTo>
                  <a:pt x="972342" y="-142"/>
                  <a:pt x="1275078" y="78105"/>
                  <a:pt x="1616844" y="0"/>
                </a:cubicBezTo>
                <a:cubicBezTo>
                  <a:pt x="1958610" y="-78105"/>
                  <a:pt x="1887812" y="49563"/>
                  <a:pt x="2132360" y="0"/>
                </a:cubicBezTo>
                <a:cubicBezTo>
                  <a:pt x="2376908" y="-49563"/>
                  <a:pt x="2420735" y="52340"/>
                  <a:pt x="2647876" y="0"/>
                </a:cubicBezTo>
                <a:cubicBezTo>
                  <a:pt x="2875017" y="-52340"/>
                  <a:pt x="3158875" y="72838"/>
                  <a:pt x="3374284" y="0"/>
                </a:cubicBezTo>
                <a:cubicBezTo>
                  <a:pt x="3589693" y="-72838"/>
                  <a:pt x="3666227" y="42801"/>
                  <a:pt x="3819502" y="0"/>
                </a:cubicBezTo>
                <a:cubicBezTo>
                  <a:pt x="3972777" y="-42801"/>
                  <a:pt x="4246535" y="57085"/>
                  <a:pt x="4545910" y="0"/>
                </a:cubicBezTo>
                <a:cubicBezTo>
                  <a:pt x="4845285" y="-57085"/>
                  <a:pt x="5067206" y="6252"/>
                  <a:pt x="5272319" y="0"/>
                </a:cubicBezTo>
                <a:cubicBezTo>
                  <a:pt x="5477432" y="-6252"/>
                  <a:pt x="5584017" y="19408"/>
                  <a:pt x="5858132" y="0"/>
                </a:cubicBezTo>
                <a:cubicBezTo>
                  <a:pt x="6132247" y="-19408"/>
                  <a:pt x="6483086" y="48386"/>
                  <a:pt x="7029758" y="0"/>
                </a:cubicBezTo>
                <a:cubicBezTo>
                  <a:pt x="7065284" y="140706"/>
                  <a:pt x="6980099" y="357479"/>
                  <a:pt x="7029758" y="514584"/>
                </a:cubicBezTo>
                <a:cubicBezTo>
                  <a:pt x="7079417" y="671689"/>
                  <a:pt x="7027850" y="797693"/>
                  <a:pt x="7029758" y="888827"/>
                </a:cubicBezTo>
                <a:cubicBezTo>
                  <a:pt x="7031666" y="979961"/>
                  <a:pt x="7005147" y="1284981"/>
                  <a:pt x="7029758" y="1473582"/>
                </a:cubicBezTo>
                <a:cubicBezTo>
                  <a:pt x="7054369" y="1662183"/>
                  <a:pt x="7004283" y="1937621"/>
                  <a:pt x="7029758" y="2058337"/>
                </a:cubicBezTo>
                <a:cubicBezTo>
                  <a:pt x="7055233" y="2179054"/>
                  <a:pt x="6981834" y="2375013"/>
                  <a:pt x="7029758" y="2643092"/>
                </a:cubicBezTo>
                <a:cubicBezTo>
                  <a:pt x="7077682" y="2911171"/>
                  <a:pt x="7028529" y="3035574"/>
                  <a:pt x="7029758" y="3298017"/>
                </a:cubicBezTo>
                <a:cubicBezTo>
                  <a:pt x="7030987" y="3560461"/>
                  <a:pt x="6951993" y="3754049"/>
                  <a:pt x="7029758" y="3952943"/>
                </a:cubicBezTo>
                <a:cubicBezTo>
                  <a:pt x="7107523" y="4151837"/>
                  <a:pt x="7007624" y="4361430"/>
                  <a:pt x="7029758" y="4607868"/>
                </a:cubicBezTo>
                <a:cubicBezTo>
                  <a:pt x="7051892" y="4854307"/>
                  <a:pt x="7012309" y="4891244"/>
                  <a:pt x="7029758" y="4982111"/>
                </a:cubicBezTo>
                <a:cubicBezTo>
                  <a:pt x="7047207" y="5072978"/>
                  <a:pt x="7005159" y="5273917"/>
                  <a:pt x="7029758" y="5426525"/>
                </a:cubicBezTo>
                <a:cubicBezTo>
                  <a:pt x="7054357" y="5579133"/>
                  <a:pt x="6978122" y="5756909"/>
                  <a:pt x="7029758" y="6081450"/>
                </a:cubicBezTo>
                <a:cubicBezTo>
                  <a:pt x="7081394" y="6405991"/>
                  <a:pt x="6951721" y="6558139"/>
                  <a:pt x="7029758" y="7017058"/>
                </a:cubicBezTo>
                <a:cubicBezTo>
                  <a:pt x="6899809" y="7031697"/>
                  <a:pt x="6677103" y="6976567"/>
                  <a:pt x="6584540" y="7017058"/>
                </a:cubicBezTo>
                <a:cubicBezTo>
                  <a:pt x="6491977" y="7057549"/>
                  <a:pt x="6311313" y="7009925"/>
                  <a:pt x="6209620" y="7017058"/>
                </a:cubicBezTo>
                <a:cubicBezTo>
                  <a:pt x="6107927" y="7024191"/>
                  <a:pt x="5947300" y="7010415"/>
                  <a:pt x="5834699" y="7017058"/>
                </a:cubicBezTo>
                <a:cubicBezTo>
                  <a:pt x="5722098" y="7023701"/>
                  <a:pt x="5381489" y="7011089"/>
                  <a:pt x="5248886" y="7017058"/>
                </a:cubicBezTo>
                <a:cubicBezTo>
                  <a:pt x="5116283" y="7023027"/>
                  <a:pt x="4915057" y="7007664"/>
                  <a:pt x="4803668" y="7017058"/>
                </a:cubicBezTo>
                <a:cubicBezTo>
                  <a:pt x="4692279" y="7026452"/>
                  <a:pt x="4320713" y="6979260"/>
                  <a:pt x="4147557" y="7017058"/>
                </a:cubicBezTo>
                <a:cubicBezTo>
                  <a:pt x="3974401" y="7054856"/>
                  <a:pt x="3815004" y="6968782"/>
                  <a:pt x="3702339" y="7017058"/>
                </a:cubicBezTo>
                <a:cubicBezTo>
                  <a:pt x="3589674" y="7065334"/>
                  <a:pt x="3334273" y="7006145"/>
                  <a:pt x="3046228" y="7017058"/>
                </a:cubicBezTo>
                <a:cubicBezTo>
                  <a:pt x="2758183" y="7027971"/>
                  <a:pt x="2759735" y="6993898"/>
                  <a:pt x="2671308" y="7017058"/>
                </a:cubicBezTo>
                <a:cubicBezTo>
                  <a:pt x="2582881" y="7040218"/>
                  <a:pt x="2306861" y="6965862"/>
                  <a:pt x="2015197" y="7017058"/>
                </a:cubicBezTo>
                <a:cubicBezTo>
                  <a:pt x="1723533" y="7068254"/>
                  <a:pt x="1694756" y="6982506"/>
                  <a:pt x="1569979" y="7017058"/>
                </a:cubicBezTo>
                <a:cubicBezTo>
                  <a:pt x="1445202" y="7051610"/>
                  <a:pt x="1370853" y="7009582"/>
                  <a:pt x="1195059" y="7017058"/>
                </a:cubicBezTo>
                <a:cubicBezTo>
                  <a:pt x="1019265" y="7024534"/>
                  <a:pt x="892323" y="6988473"/>
                  <a:pt x="749841" y="7017058"/>
                </a:cubicBezTo>
                <a:cubicBezTo>
                  <a:pt x="607359" y="7045643"/>
                  <a:pt x="206392" y="6978038"/>
                  <a:pt x="0" y="7017058"/>
                </a:cubicBezTo>
                <a:cubicBezTo>
                  <a:pt x="-2523" y="6820123"/>
                  <a:pt x="22602" y="6736600"/>
                  <a:pt x="0" y="6572644"/>
                </a:cubicBezTo>
                <a:cubicBezTo>
                  <a:pt x="-22602" y="6408688"/>
                  <a:pt x="43180" y="6330383"/>
                  <a:pt x="0" y="6198401"/>
                </a:cubicBezTo>
                <a:cubicBezTo>
                  <a:pt x="-43180" y="6066419"/>
                  <a:pt x="22149" y="5932288"/>
                  <a:pt x="0" y="5824158"/>
                </a:cubicBezTo>
                <a:cubicBezTo>
                  <a:pt x="-22149" y="5716028"/>
                  <a:pt x="10779" y="5321778"/>
                  <a:pt x="0" y="5169233"/>
                </a:cubicBezTo>
                <a:cubicBezTo>
                  <a:pt x="-10779" y="5016689"/>
                  <a:pt x="43511" y="4900783"/>
                  <a:pt x="0" y="4794990"/>
                </a:cubicBezTo>
                <a:cubicBezTo>
                  <a:pt x="-43511" y="4689197"/>
                  <a:pt x="13121" y="4404900"/>
                  <a:pt x="0" y="4210235"/>
                </a:cubicBezTo>
                <a:cubicBezTo>
                  <a:pt x="-13121" y="4015570"/>
                  <a:pt x="36464" y="3884164"/>
                  <a:pt x="0" y="3765821"/>
                </a:cubicBezTo>
                <a:cubicBezTo>
                  <a:pt x="-36464" y="3647478"/>
                  <a:pt x="60790" y="3471240"/>
                  <a:pt x="0" y="3181066"/>
                </a:cubicBezTo>
                <a:cubicBezTo>
                  <a:pt x="-60790" y="2890892"/>
                  <a:pt x="51779" y="2734119"/>
                  <a:pt x="0" y="2596311"/>
                </a:cubicBezTo>
                <a:cubicBezTo>
                  <a:pt x="-51779" y="2458504"/>
                  <a:pt x="12983" y="2196068"/>
                  <a:pt x="0" y="2011557"/>
                </a:cubicBezTo>
                <a:cubicBezTo>
                  <a:pt x="-12983" y="1827046"/>
                  <a:pt x="63742" y="1566723"/>
                  <a:pt x="0" y="1426802"/>
                </a:cubicBezTo>
                <a:cubicBezTo>
                  <a:pt x="-63742" y="1286882"/>
                  <a:pt x="19774" y="1102090"/>
                  <a:pt x="0" y="912218"/>
                </a:cubicBezTo>
                <a:cubicBezTo>
                  <a:pt x="-19774" y="722346"/>
                  <a:pt x="57078" y="321659"/>
                  <a:pt x="0" y="0"/>
                </a:cubicBezTo>
                <a:close/>
              </a:path>
            </a:pathLst>
          </a:custGeom>
          <a:noFill/>
          <a:ln w="38100" cap="rnd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33658EE-D11A-FD8D-D440-C0A9D00A341F}"/>
              </a:ext>
            </a:extLst>
          </p:cNvPr>
          <p:cNvSpPr/>
          <p:nvPr/>
        </p:nvSpPr>
        <p:spPr>
          <a:xfrm>
            <a:off x="1174750" y="317500"/>
            <a:ext cx="4508500" cy="1009650"/>
          </a:xfrm>
          <a:custGeom>
            <a:avLst/>
            <a:gdLst>
              <a:gd name="connsiteX0" fmla="*/ 0 w 4508500"/>
              <a:gd name="connsiteY0" fmla="*/ 137686 h 1009650"/>
              <a:gd name="connsiteX1" fmla="*/ 137686 w 4508500"/>
              <a:gd name="connsiteY1" fmla="*/ 0 h 1009650"/>
              <a:gd name="connsiteX2" fmla="*/ 742419 w 4508500"/>
              <a:gd name="connsiteY2" fmla="*/ 0 h 1009650"/>
              <a:gd name="connsiteX3" fmla="*/ 1262489 w 4508500"/>
              <a:gd name="connsiteY3" fmla="*/ 0 h 1009650"/>
              <a:gd name="connsiteX4" fmla="*/ 1909552 w 4508500"/>
              <a:gd name="connsiteY4" fmla="*/ 0 h 1009650"/>
              <a:gd name="connsiteX5" fmla="*/ 2429622 w 4508500"/>
              <a:gd name="connsiteY5" fmla="*/ 0 h 1009650"/>
              <a:gd name="connsiteX6" fmla="*/ 3076686 w 4508500"/>
              <a:gd name="connsiteY6" fmla="*/ 0 h 1009650"/>
              <a:gd name="connsiteX7" fmla="*/ 3554425 w 4508500"/>
              <a:gd name="connsiteY7" fmla="*/ 0 h 1009650"/>
              <a:gd name="connsiteX8" fmla="*/ 4370814 w 4508500"/>
              <a:gd name="connsiteY8" fmla="*/ 0 h 1009650"/>
              <a:gd name="connsiteX9" fmla="*/ 4508500 w 4508500"/>
              <a:gd name="connsiteY9" fmla="*/ 137686 h 1009650"/>
              <a:gd name="connsiteX10" fmla="*/ 4508500 w 4508500"/>
              <a:gd name="connsiteY10" fmla="*/ 504825 h 1009650"/>
              <a:gd name="connsiteX11" fmla="*/ 4508500 w 4508500"/>
              <a:gd name="connsiteY11" fmla="*/ 871964 h 1009650"/>
              <a:gd name="connsiteX12" fmla="*/ 4370814 w 4508500"/>
              <a:gd name="connsiteY12" fmla="*/ 1009650 h 1009650"/>
              <a:gd name="connsiteX13" fmla="*/ 3850744 w 4508500"/>
              <a:gd name="connsiteY13" fmla="*/ 1009650 h 1009650"/>
              <a:gd name="connsiteX14" fmla="*/ 3288343 w 4508500"/>
              <a:gd name="connsiteY14" fmla="*/ 1009650 h 1009650"/>
              <a:gd name="connsiteX15" fmla="*/ 2683610 w 4508500"/>
              <a:gd name="connsiteY15" fmla="*/ 1009650 h 1009650"/>
              <a:gd name="connsiteX16" fmla="*/ 2163540 w 4508500"/>
              <a:gd name="connsiteY16" fmla="*/ 1009650 h 1009650"/>
              <a:gd name="connsiteX17" fmla="*/ 1474145 w 4508500"/>
              <a:gd name="connsiteY17" fmla="*/ 1009650 h 1009650"/>
              <a:gd name="connsiteX18" fmla="*/ 869412 w 4508500"/>
              <a:gd name="connsiteY18" fmla="*/ 1009650 h 1009650"/>
              <a:gd name="connsiteX19" fmla="*/ 137686 w 4508500"/>
              <a:gd name="connsiteY19" fmla="*/ 1009650 h 1009650"/>
              <a:gd name="connsiteX20" fmla="*/ 0 w 4508500"/>
              <a:gd name="connsiteY20" fmla="*/ 871964 h 1009650"/>
              <a:gd name="connsiteX21" fmla="*/ 0 w 4508500"/>
              <a:gd name="connsiteY21" fmla="*/ 490139 h 1009650"/>
              <a:gd name="connsiteX22" fmla="*/ 0 w 4508500"/>
              <a:gd name="connsiteY22" fmla="*/ 137686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08500" h="1009650" fill="none" extrusionOk="0">
                <a:moveTo>
                  <a:pt x="0" y="137686"/>
                </a:moveTo>
                <a:cubicBezTo>
                  <a:pt x="-12147" y="60957"/>
                  <a:pt x="71140" y="8176"/>
                  <a:pt x="137686" y="0"/>
                </a:cubicBezTo>
                <a:cubicBezTo>
                  <a:pt x="414804" y="-27317"/>
                  <a:pt x="492979" y="53"/>
                  <a:pt x="742419" y="0"/>
                </a:cubicBezTo>
                <a:cubicBezTo>
                  <a:pt x="991859" y="-53"/>
                  <a:pt x="1109170" y="-22472"/>
                  <a:pt x="1262489" y="0"/>
                </a:cubicBezTo>
                <a:cubicBezTo>
                  <a:pt x="1415808" y="22472"/>
                  <a:pt x="1735438" y="-26737"/>
                  <a:pt x="1909552" y="0"/>
                </a:cubicBezTo>
                <a:cubicBezTo>
                  <a:pt x="2083666" y="26737"/>
                  <a:pt x="2264243" y="-15359"/>
                  <a:pt x="2429622" y="0"/>
                </a:cubicBezTo>
                <a:cubicBezTo>
                  <a:pt x="2595001" y="15359"/>
                  <a:pt x="2931513" y="-15754"/>
                  <a:pt x="3076686" y="0"/>
                </a:cubicBezTo>
                <a:cubicBezTo>
                  <a:pt x="3221859" y="15754"/>
                  <a:pt x="3360845" y="4510"/>
                  <a:pt x="3554425" y="0"/>
                </a:cubicBezTo>
                <a:cubicBezTo>
                  <a:pt x="3748005" y="-4510"/>
                  <a:pt x="4005850" y="-30135"/>
                  <a:pt x="4370814" y="0"/>
                </a:cubicBezTo>
                <a:cubicBezTo>
                  <a:pt x="4451315" y="4135"/>
                  <a:pt x="4521246" y="54023"/>
                  <a:pt x="4508500" y="137686"/>
                </a:cubicBezTo>
                <a:cubicBezTo>
                  <a:pt x="4526248" y="226710"/>
                  <a:pt x="4518945" y="417448"/>
                  <a:pt x="4508500" y="504825"/>
                </a:cubicBezTo>
                <a:cubicBezTo>
                  <a:pt x="4498055" y="592202"/>
                  <a:pt x="4519538" y="765446"/>
                  <a:pt x="4508500" y="871964"/>
                </a:cubicBezTo>
                <a:cubicBezTo>
                  <a:pt x="4521884" y="944463"/>
                  <a:pt x="4444936" y="1022951"/>
                  <a:pt x="4370814" y="1009650"/>
                </a:cubicBezTo>
                <a:cubicBezTo>
                  <a:pt x="4144324" y="1010553"/>
                  <a:pt x="4024652" y="996038"/>
                  <a:pt x="3850744" y="1009650"/>
                </a:cubicBezTo>
                <a:cubicBezTo>
                  <a:pt x="3676836" y="1023263"/>
                  <a:pt x="3431545" y="1036456"/>
                  <a:pt x="3288343" y="1009650"/>
                </a:cubicBezTo>
                <a:cubicBezTo>
                  <a:pt x="3145141" y="982844"/>
                  <a:pt x="2885332" y="1002805"/>
                  <a:pt x="2683610" y="1009650"/>
                </a:cubicBezTo>
                <a:cubicBezTo>
                  <a:pt x="2481888" y="1016495"/>
                  <a:pt x="2333439" y="999780"/>
                  <a:pt x="2163540" y="1009650"/>
                </a:cubicBezTo>
                <a:cubicBezTo>
                  <a:pt x="1993641" y="1019521"/>
                  <a:pt x="1757360" y="975975"/>
                  <a:pt x="1474145" y="1009650"/>
                </a:cubicBezTo>
                <a:cubicBezTo>
                  <a:pt x="1190930" y="1043325"/>
                  <a:pt x="1064355" y="1018581"/>
                  <a:pt x="869412" y="1009650"/>
                </a:cubicBezTo>
                <a:cubicBezTo>
                  <a:pt x="674469" y="1000719"/>
                  <a:pt x="416008" y="1044334"/>
                  <a:pt x="137686" y="1009650"/>
                </a:cubicBezTo>
                <a:cubicBezTo>
                  <a:pt x="54765" y="1001780"/>
                  <a:pt x="6057" y="941452"/>
                  <a:pt x="0" y="871964"/>
                </a:cubicBezTo>
                <a:cubicBezTo>
                  <a:pt x="-814" y="768224"/>
                  <a:pt x="-261" y="669915"/>
                  <a:pt x="0" y="490139"/>
                </a:cubicBezTo>
                <a:cubicBezTo>
                  <a:pt x="261" y="310364"/>
                  <a:pt x="-7479" y="269395"/>
                  <a:pt x="0" y="137686"/>
                </a:cubicBezTo>
                <a:close/>
              </a:path>
              <a:path w="4508500" h="1009650" stroke="0" extrusionOk="0">
                <a:moveTo>
                  <a:pt x="0" y="137686"/>
                </a:moveTo>
                <a:cubicBezTo>
                  <a:pt x="-12661" y="53835"/>
                  <a:pt x="52423" y="3461"/>
                  <a:pt x="137686" y="0"/>
                </a:cubicBezTo>
                <a:cubicBezTo>
                  <a:pt x="396990" y="-31912"/>
                  <a:pt x="526638" y="17750"/>
                  <a:pt x="827081" y="0"/>
                </a:cubicBezTo>
                <a:cubicBezTo>
                  <a:pt x="1127524" y="-17750"/>
                  <a:pt x="1227425" y="-3966"/>
                  <a:pt x="1389482" y="0"/>
                </a:cubicBezTo>
                <a:cubicBezTo>
                  <a:pt x="1551539" y="3966"/>
                  <a:pt x="1729834" y="11160"/>
                  <a:pt x="1909552" y="0"/>
                </a:cubicBezTo>
                <a:cubicBezTo>
                  <a:pt x="2089270" y="-11160"/>
                  <a:pt x="2321107" y="8753"/>
                  <a:pt x="2556616" y="0"/>
                </a:cubicBezTo>
                <a:cubicBezTo>
                  <a:pt x="2792125" y="-8753"/>
                  <a:pt x="2904526" y="-5882"/>
                  <a:pt x="3119018" y="0"/>
                </a:cubicBezTo>
                <a:cubicBezTo>
                  <a:pt x="3333510" y="5882"/>
                  <a:pt x="3567598" y="6392"/>
                  <a:pt x="3808413" y="0"/>
                </a:cubicBezTo>
                <a:cubicBezTo>
                  <a:pt x="4049228" y="-6392"/>
                  <a:pt x="4249159" y="-18583"/>
                  <a:pt x="4370814" y="0"/>
                </a:cubicBezTo>
                <a:cubicBezTo>
                  <a:pt x="4445513" y="2222"/>
                  <a:pt x="4506693" y="59548"/>
                  <a:pt x="4508500" y="137686"/>
                </a:cubicBezTo>
                <a:cubicBezTo>
                  <a:pt x="4518576" y="312504"/>
                  <a:pt x="4497937" y="377950"/>
                  <a:pt x="4508500" y="490139"/>
                </a:cubicBezTo>
                <a:cubicBezTo>
                  <a:pt x="4519063" y="602328"/>
                  <a:pt x="4515022" y="783386"/>
                  <a:pt x="4508500" y="871964"/>
                </a:cubicBezTo>
                <a:cubicBezTo>
                  <a:pt x="4515958" y="940637"/>
                  <a:pt x="4449148" y="1008172"/>
                  <a:pt x="4370814" y="1009650"/>
                </a:cubicBezTo>
                <a:cubicBezTo>
                  <a:pt x="4224868" y="989833"/>
                  <a:pt x="3988404" y="1013293"/>
                  <a:pt x="3766081" y="1009650"/>
                </a:cubicBezTo>
                <a:cubicBezTo>
                  <a:pt x="3543758" y="1006007"/>
                  <a:pt x="3366861" y="989892"/>
                  <a:pt x="3246011" y="1009650"/>
                </a:cubicBezTo>
                <a:cubicBezTo>
                  <a:pt x="3125161" y="1029409"/>
                  <a:pt x="2914978" y="1003422"/>
                  <a:pt x="2641279" y="1009650"/>
                </a:cubicBezTo>
                <a:cubicBezTo>
                  <a:pt x="2367580" y="1015878"/>
                  <a:pt x="2159835" y="986328"/>
                  <a:pt x="1951884" y="1009650"/>
                </a:cubicBezTo>
                <a:cubicBezTo>
                  <a:pt x="1743934" y="1032972"/>
                  <a:pt x="1488544" y="988328"/>
                  <a:pt x="1347151" y="1009650"/>
                </a:cubicBezTo>
                <a:cubicBezTo>
                  <a:pt x="1205758" y="1030972"/>
                  <a:pt x="988835" y="998800"/>
                  <a:pt x="869412" y="1009650"/>
                </a:cubicBezTo>
                <a:cubicBezTo>
                  <a:pt x="749989" y="1020500"/>
                  <a:pt x="479398" y="1021866"/>
                  <a:pt x="137686" y="1009650"/>
                </a:cubicBezTo>
                <a:cubicBezTo>
                  <a:pt x="65172" y="1007557"/>
                  <a:pt x="-9522" y="963123"/>
                  <a:pt x="0" y="871964"/>
                </a:cubicBezTo>
                <a:cubicBezTo>
                  <a:pt x="-10524" y="710570"/>
                  <a:pt x="-6653" y="625009"/>
                  <a:pt x="0" y="512168"/>
                </a:cubicBezTo>
                <a:cubicBezTo>
                  <a:pt x="6653" y="399327"/>
                  <a:pt x="-9464" y="292456"/>
                  <a:pt x="0" y="137686"/>
                </a:cubicBezTo>
                <a:close/>
              </a:path>
            </a:pathLst>
          </a:custGeom>
          <a:solidFill>
            <a:srgbClr val="BDCDD6"/>
          </a:solidFill>
          <a:ln w="53975" cmpd="dbl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6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E47301-48FA-8B62-6B41-A4AE31BC2D7C}"/>
              </a:ext>
            </a:extLst>
          </p:cNvPr>
          <p:cNvSpPr/>
          <p:nvPr/>
        </p:nvSpPr>
        <p:spPr>
          <a:xfrm>
            <a:off x="1282700" y="403225"/>
            <a:ext cx="4298950" cy="835025"/>
          </a:xfrm>
          <a:custGeom>
            <a:avLst/>
            <a:gdLst>
              <a:gd name="connsiteX0" fmla="*/ 0 w 4298950"/>
              <a:gd name="connsiteY0" fmla="*/ 64021 h 835025"/>
              <a:gd name="connsiteX1" fmla="*/ 64021 w 4298950"/>
              <a:gd name="connsiteY1" fmla="*/ 0 h 835025"/>
              <a:gd name="connsiteX2" fmla="*/ 842590 w 4298950"/>
              <a:gd name="connsiteY2" fmla="*/ 0 h 835025"/>
              <a:gd name="connsiteX3" fmla="*/ 1496033 w 4298950"/>
              <a:gd name="connsiteY3" fmla="*/ 0 h 835025"/>
              <a:gd name="connsiteX4" fmla="*/ 2107766 w 4298950"/>
              <a:gd name="connsiteY4" fmla="*/ 0 h 835025"/>
              <a:gd name="connsiteX5" fmla="*/ 2844626 w 4298950"/>
              <a:gd name="connsiteY5" fmla="*/ 0 h 835025"/>
              <a:gd name="connsiteX6" fmla="*/ 3498069 w 4298950"/>
              <a:gd name="connsiteY6" fmla="*/ 0 h 835025"/>
              <a:gd name="connsiteX7" fmla="*/ 4234929 w 4298950"/>
              <a:gd name="connsiteY7" fmla="*/ 0 h 835025"/>
              <a:gd name="connsiteX8" fmla="*/ 4298950 w 4298950"/>
              <a:gd name="connsiteY8" fmla="*/ 64021 h 835025"/>
              <a:gd name="connsiteX9" fmla="*/ 4298950 w 4298950"/>
              <a:gd name="connsiteY9" fmla="*/ 403373 h 835025"/>
              <a:gd name="connsiteX10" fmla="*/ 4298950 w 4298950"/>
              <a:gd name="connsiteY10" fmla="*/ 771004 h 835025"/>
              <a:gd name="connsiteX11" fmla="*/ 4234929 w 4298950"/>
              <a:gd name="connsiteY11" fmla="*/ 835025 h 835025"/>
              <a:gd name="connsiteX12" fmla="*/ 3664905 w 4298950"/>
              <a:gd name="connsiteY12" fmla="*/ 835025 h 835025"/>
              <a:gd name="connsiteX13" fmla="*/ 2886335 w 4298950"/>
              <a:gd name="connsiteY13" fmla="*/ 835025 h 835025"/>
              <a:gd name="connsiteX14" fmla="*/ 2274602 w 4298950"/>
              <a:gd name="connsiteY14" fmla="*/ 835025 h 835025"/>
              <a:gd name="connsiteX15" fmla="*/ 1579451 w 4298950"/>
              <a:gd name="connsiteY15" fmla="*/ 835025 h 835025"/>
              <a:gd name="connsiteX16" fmla="*/ 800881 w 4298950"/>
              <a:gd name="connsiteY16" fmla="*/ 835025 h 835025"/>
              <a:gd name="connsiteX17" fmla="*/ 64021 w 4298950"/>
              <a:gd name="connsiteY17" fmla="*/ 835025 h 835025"/>
              <a:gd name="connsiteX18" fmla="*/ 0 w 4298950"/>
              <a:gd name="connsiteY18" fmla="*/ 771004 h 835025"/>
              <a:gd name="connsiteX19" fmla="*/ 0 w 4298950"/>
              <a:gd name="connsiteY19" fmla="*/ 431652 h 835025"/>
              <a:gd name="connsiteX20" fmla="*/ 0 w 4298950"/>
              <a:gd name="connsiteY20" fmla="*/ 64021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8950" h="835025" extrusionOk="0">
                <a:moveTo>
                  <a:pt x="0" y="64021"/>
                </a:moveTo>
                <a:cubicBezTo>
                  <a:pt x="-4086" y="26143"/>
                  <a:pt x="20778" y="2960"/>
                  <a:pt x="64021" y="0"/>
                </a:cubicBezTo>
                <a:cubicBezTo>
                  <a:pt x="347473" y="-28258"/>
                  <a:pt x="652835" y="-23863"/>
                  <a:pt x="842590" y="0"/>
                </a:cubicBezTo>
                <a:cubicBezTo>
                  <a:pt x="1032345" y="23863"/>
                  <a:pt x="1214652" y="-22474"/>
                  <a:pt x="1496033" y="0"/>
                </a:cubicBezTo>
                <a:cubicBezTo>
                  <a:pt x="1777414" y="22474"/>
                  <a:pt x="1847500" y="-6502"/>
                  <a:pt x="2107766" y="0"/>
                </a:cubicBezTo>
                <a:cubicBezTo>
                  <a:pt x="2368032" y="6502"/>
                  <a:pt x="2637897" y="-11428"/>
                  <a:pt x="2844626" y="0"/>
                </a:cubicBezTo>
                <a:cubicBezTo>
                  <a:pt x="3051355" y="11428"/>
                  <a:pt x="3352310" y="21665"/>
                  <a:pt x="3498069" y="0"/>
                </a:cubicBezTo>
                <a:cubicBezTo>
                  <a:pt x="3643828" y="-21665"/>
                  <a:pt x="3870847" y="8840"/>
                  <a:pt x="4234929" y="0"/>
                </a:cubicBezTo>
                <a:cubicBezTo>
                  <a:pt x="4269765" y="-4979"/>
                  <a:pt x="4298401" y="29427"/>
                  <a:pt x="4298950" y="64021"/>
                </a:cubicBezTo>
                <a:cubicBezTo>
                  <a:pt x="4305101" y="145395"/>
                  <a:pt x="4295547" y="287895"/>
                  <a:pt x="4298950" y="403373"/>
                </a:cubicBezTo>
                <a:cubicBezTo>
                  <a:pt x="4302353" y="518851"/>
                  <a:pt x="4298176" y="609162"/>
                  <a:pt x="4298950" y="771004"/>
                </a:cubicBezTo>
                <a:cubicBezTo>
                  <a:pt x="4302985" y="812369"/>
                  <a:pt x="4270468" y="836900"/>
                  <a:pt x="4234929" y="835025"/>
                </a:cubicBezTo>
                <a:cubicBezTo>
                  <a:pt x="3959672" y="854752"/>
                  <a:pt x="3800801" y="842062"/>
                  <a:pt x="3664905" y="835025"/>
                </a:cubicBezTo>
                <a:cubicBezTo>
                  <a:pt x="3529009" y="827988"/>
                  <a:pt x="3250005" y="813055"/>
                  <a:pt x="2886335" y="835025"/>
                </a:cubicBezTo>
                <a:cubicBezTo>
                  <a:pt x="2522665" y="856996"/>
                  <a:pt x="2553651" y="809556"/>
                  <a:pt x="2274602" y="835025"/>
                </a:cubicBezTo>
                <a:cubicBezTo>
                  <a:pt x="1995553" y="860494"/>
                  <a:pt x="1751886" y="815548"/>
                  <a:pt x="1579451" y="835025"/>
                </a:cubicBezTo>
                <a:cubicBezTo>
                  <a:pt x="1407016" y="854502"/>
                  <a:pt x="1093210" y="807103"/>
                  <a:pt x="800881" y="835025"/>
                </a:cubicBezTo>
                <a:cubicBezTo>
                  <a:pt x="508552" y="862948"/>
                  <a:pt x="224791" y="814388"/>
                  <a:pt x="64021" y="835025"/>
                </a:cubicBezTo>
                <a:cubicBezTo>
                  <a:pt x="27985" y="836237"/>
                  <a:pt x="3714" y="809122"/>
                  <a:pt x="0" y="771004"/>
                </a:cubicBezTo>
                <a:cubicBezTo>
                  <a:pt x="-7244" y="685590"/>
                  <a:pt x="13498" y="541326"/>
                  <a:pt x="0" y="431652"/>
                </a:cubicBezTo>
                <a:cubicBezTo>
                  <a:pt x="-13498" y="321978"/>
                  <a:pt x="-17593" y="138755"/>
                  <a:pt x="0" y="64021"/>
                </a:cubicBezTo>
                <a:close/>
              </a:path>
            </a:pathLst>
          </a:custGeom>
          <a:noFill/>
          <a:ln w="22225" cap="rnd" cmpd="thickThin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07E6F-1017-46D5-BC62-6041B6AD0D24}"/>
              </a:ext>
            </a:extLst>
          </p:cNvPr>
          <p:cNvSpPr txBox="1"/>
          <p:nvPr/>
        </p:nvSpPr>
        <p:spPr>
          <a:xfrm>
            <a:off x="1381125" y="4531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4</a:t>
            </a:r>
            <a:r>
              <a:rPr lang="ko-KR" altLang="en-US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분할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6B045-7314-5A11-5F98-2D05763BAC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7537"/>
            <a:ext cx="406400" cy="40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A32DDA-6C11-34FD-BCCC-88BA4F5E48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617537"/>
            <a:ext cx="406400" cy="406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B632C33-0A2E-1918-9890-24E3EE16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06" y="1602713"/>
            <a:ext cx="5279100" cy="52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1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B1007A-68F7-8E88-4C2C-B454AB738D43}"/>
              </a:ext>
            </a:extLst>
          </p:cNvPr>
          <p:cNvSpPr/>
          <p:nvPr/>
        </p:nvSpPr>
        <p:spPr>
          <a:xfrm>
            <a:off x="63500" y="76200"/>
            <a:ext cx="7029758" cy="7017058"/>
          </a:xfrm>
          <a:custGeom>
            <a:avLst/>
            <a:gdLst>
              <a:gd name="connsiteX0" fmla="*/ 0 w 7029758"/>
              <a:gd name="connsiteY0" fmla="*/ 0 h 7017058"/>
              <a:gd name="connsiteX1" fmla="*/ 515516 w 7029758"/>
              <a:gd name="connsiteY1" fmla="*/ 0 h 7017058"/>
              <a:gd name="connsiteX2" fmla="*/ 890436 w 7029758"/>
              <a:gd name="connsiteY2" fmla="*/ 0 h 7017058"/>
              <a:gd name="connsiteX3" fmla="*/ 1616844 w 7029758"/>
              <a:gd name="connsiteY3" fmla="*/ 0 h 7017058"/>
              <a:gd name="connsiteX4" fmla="*/ 2132360 w 7029758"/>
              <a:gd name="connsiteY4" fmla="*/ 0 h 7017058"/>
              <a:gd name="connsiteX5" fmla="*/ 2647876 w 7029758"/>
              <a:gd name="connsiteY5" fmla="*/ 0 h 7017058"/>
              <a:gd name="connsiteX6" fmla="*/ 3374284 w 7029758"/>
              <a:gd name="connsiteY6" fmla="*/ 0 h 7017058"/>
              <a:gd name="connsiteX7" fmla="*/ 3819502 w 7029758"/>
              <a:gd name="connsiteY7" fmla="*/ 0 h 7017058"/>
              <a:gd name="connsiteX8" fmla="*/ 4545910 w 7029758"/>
              <a:gd name="connsiteY8" fmla="*/ 0 h 7017058"/>
              <a:gd name="connsiteX9" fmla="*/ 5272319 w 7029758"/>
              <a:gd name="connsiteY9" fmla="*/ 0 h 7017058"/>
              <a:gd name="connsiteX10" fmla="*/ 5858132 w 7029758"/>
              <a:gd name="connsiteY10" fmla="*/ 0 h 7017058"/>
              <a:gd name="connsiteX11" fmla="*/ 7029758 w 7029758"/>
              <a:gd name="connsiteY11" fmla="*/ 0 h 7017058"/>
              <a:gd name="connsiteX12" fmla="*/ 7029758 w 7029758"/>
              <a:gd name="connsiteY12" fmla="*/ 514584 h 7017058"/>
              <a:gd name="connsiteX13" fmla="*/ 7029758 w 7029758"/>
              <a:gd name="connsiteY13" fmla="*/ 888827 h 7017058"/>
              <a:gd name="connsiteX14" fmla="*/ 7029758 w 7029758"/>
              <a:gd name="connsiteY14" fmla="*/ 1473582 h 7017058"/>
              <a:gd name="connsiteX15" fmla="*/ 7029758 w 7029758"/>
              <a:gd name="connsiteY15" fmla="*/ 2058337 h 7017058"/>
              <a:gd name="connsiteX16" fmla="*/ 7029758 w 7029758"/>
              <a:gd name="connsiteY16" fmla="*/ 2643092 h 7017058"/>
              <a:gd name="connsiteX17" fmla="*/ 7029758 w 7029758"/>
              <a:gd name="connsiteY17" fmla="*/ 3298017 h 7017058"/>
              <a:gd name="connsiteX18" fmla="*/ 7029758 w 7029758"/>
              <a:gd name="connsiteY18" fmla="*/ 3952943 h 7017058"/>
              <a:gd name="connsiteX19" fmla="*/ 7029758 w 7029758"/>
              <a:gd name="connsiteY19" fmla="*/ 4607868 h 7017058"/>
              <a:gd name="connsiteX20" fmla="*/ 7029758 w 7029758"/>
              <a:gd name="connsiteY20" fmla="*/ 4982111 h 7017058"/>
              <a:gd name="connsiteX21" fmla="*/ 7029758 w 7029758"/>
              <a:gd name="connsiteY21" fmla="*/ 5426525 h 7017058"/>
              <a:gd name="connsiteX22" fmla="*/ 7029758 w 7029758"/>
              <a:gd name="connsiteY22" fmla="*/ 6081450 h 7017058"/>
              <a:gd name="connsiteX23" fmla="*/ 7029758 w 7029758"/>
              <a:gd name="connsiteY23" fmla="*/ 7017058 h 7017058"/>
              <a:gd name="connsiteX24" fmla="*/ 6584540 w 7029758"/>
              <a:gd name="connsiteY24" fmla="*/ 7017058 h 7017058"/>
              <a:gd name="connsiteX25" fmla="*/ 6209620 w 7029758"/>
              <a:gd name="connsiteY25" fmla="*/ 7017058 h 7017058"/>
              <a:gd name="connsiteX26" fmla="*/ 5834699 w 7029758"/>
              <a:gd name="connsiteY26" fmla="*/ 7017058 h 7017058"/>
              <a:gd name="connsiteX27" fmla="*/ 5248886 w 7029758"/>
              <a:gd name="connsiteY27" fmla="*/ 7017058 h 7017058"/>
              <a:gd name="connsiteX28" fmla="*/ 4803668 w 7029758"/>
              <a:gd name="connsiteY28" fmla="*/ 7017058 h 7017058"/>
              <a:gd name="connsiteX29" fmla="*/ 4147557 w 7029758"/>
              <a:gd name="connsiteY29" fmla="*/ 7017058 h 7017058"/>
              <a:gd name="connsiteX30" fmla="*/ 3702339 w 7029758"/>
              <a:gd name="connsiteY30" fmla="*/ 7017058 h 7017058"/>
              <a:gd name="connsiteX31" fmla="*/ 3046228 w 7029758"/>
              <a:gd name="connsiteY31" fmla="*/ 7017058 h 7017058"/>
              <a:gd name="connsiteX32" fmla="*/ 2671308 w 7029758"/>
              <a:gd name="connsiteY32" fmla="*/ 7017058 h 7017058"/>
              <a:gd name="connsiteX33" fmla="*/ 2015197 w 7029758"/>
              <a:gd name="connsiteY33" fmla="*/ 7017058 h 7017058"/>
              <a:gd name="connsiteX34" fmla="*/ 1569979 w 7029758"/>
              <a:gd name="connsiteY34" fmla="*/ 7017058 h 7017058"/>
              <a:gd name="connsiteX35" fmla="*/ 1195059 w 7029758"/>
              <a:gd name="connsiteY35" fmla="*/ 7017058 h 7017058"/>
              <a:gd name="connsiteX36" fmla="*/ 749841 w 7029758"/>
              <a:gd name="connsiteY36" fmla="*/ 7017058 h 7017058"/>
              <a:gd name="connsiteX37" fmla="*/ 0 w 7029758"/>
              <a:gd name="connsiteY37" fmla="*/ 7017058 h 7017058"/>
              <a:gd name="connsiteX38" fmla="*/ 0 w 7029758"/>
              <a:gd name="connsiteY38" fmla="*/ 6572644 h 7017058"/>
              <a:gd name="connsiteX39" fmla="*/ 0 w 7029758"/>
              <a:gd name="connsiteY39" fmla="*/ 6198401 h 7017058"/>
              <a:gd name="connsiteX40" fmla="*/ 0 w 7029758"/>
              <a:gd name="connsiteY40" fmla="*/ 5824158 h 7017058"/>
              <a:gd name="connsiteX41" fmla="*/ 0 w 7029758"/>
              <a:gd name="connsiteY41" fmla="*/ 5169233 h 7017058"/>
              <a:gd name="connsiteX42" fmla="*/ 0 w 7029758"/>
              <a:gd name="connsiteY42" fmla="*/ 4794990 h 7017058"/>
              <a:gd name="connsiteX43" fmla="*/ 0 w 7029758"/>
              <a:gd name="connsiteY43" fmla="*/ 4210235 h 7017058"/>
              <a:gd name="connsiteX44" fmla="*/ 0 w 7029758"/>
              <a:gd name="connsiteY44" fmla="*/ 3765821 h 7017058"/>
              <a:gd name="connsiteX45" fmla="*/ 0 w 7029758"/>
              <a:gd name="connsiteY45" fmla="*/ 3181066 h 7017058"/>
              <a:gd name="connsiteX46" fmla="*/ 0 w 7029758"/>
              <a:gd name="connsiteY46" fmla="*/ 2596311 h 7017058"/>
              <a:gd name="connsiteX47" fmla="*/ 0 w 7029758"/>
              <a:gd name="connsiteY47" fmla="*/ 2011557 h 7017058"/>
              <a:gd name="connsiteX48" fmla="*/ 0 w 7029758"/>
              <a:gd name="connsiteY48" fmla="*/ 1426802 h 7017058"/>
              <a:gd name="connsiteX49" fmla="*/ 0 w 7029758"/>
              <a:gd name="connsiteY49" fmla="*/ 912218 h 7017058"/>
              <a:gd name="connsiteX50" fmla="*/ 0 w 7029758"/>
              <a:gd name="connsiteY50" fmla="*/ 0 h 7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29758" h="7017058" extrusionOk="0">
                <a:moveTo>
                  <a:pt x="0" y="0"/>
                </a:moveTo>
                <a:cubicBezTo>
                  <a:pt x="243410" y="-1873"/>
                  <a:pt x="285479" y="6136"/>
                  <a:pt x="515516" y="0"/>
                </a:cubicBezTo>
                <a:cubicBezTo>
                  <a:pt x="745553" y="-6136"/>
                  <a:pt x="808530" y="142"/>
                  <a:pt x="890436" y="0"/>
                </a:cubicBezTo>
                <a:cubicBezTo>
                  <a:pt x="972342" y="-142"/>
                  <a:pt x="1275078" y="78105"/>
                  <a:pt x="1616844" y="0"/>
                </a:cubicBezTo>
                <a:cubicBezTo>
                  <a:pt x="1958610" y="-78105"/>
                  <a:pt x="1887812" y="49563"/>
                  <a:pt x="2132360" y="0"/>
                </a:cubicBezTo>
                <a:cubicBezTo>
                  <a:pt x="2376908" y="-49563"/>
                  <a:pt x="2420735" y="52340"/>
                  <a:pt x="2647876" y="0"/>
                </a:cubicBezTo>
                <a:cubicBezTo>
                  <a:pt x="2875017" y="-52340"/>
                  <a:pt x="3158875" y="72838"/>
                  <a:pt x="3374284" y="0"/>
                </a:cubicBezTo>
                <a:cubicBezTo>
                  <a:pt x="3589693" y="-72838"/>
                  <a:pt x="3666227" y="42801"/>
                  <a:pt x="3819502" y="0"/>
                </a:cubicBezTo>
                <a:cubicBezTo>
                  <a:pt x="3972777" y="-42801"/>
                  <a:pt x="4246535" y="57085"/>
                  <a:pt x="4545910" y="0"/>
                </a:cubicBezTo>
                <a:cubicBezTo>
                  <a:pt x="4845285" y="-57085"/>
                  <a:pt x="5067206" y="6252"/>
                  <a:pt x="5272319" y="0"/>
                </a:cubicBezTo>
                <a:cubicBezTo>
                  <a:pt x="5477432" y="-6252"/>
                  <a:pt x="5584017" y="19408"/>
                  <a:pt x="5858132" y="0"/>
                </a:cubicBezTo>
                <a:cubicBezTo>
                  <a:pt x="6132247" y="-19408"/>
                  <a:pt x="6483086" y="48386"/>
                  <a:pt x="7029758" y="0"/>
                </a:cubicBezTo>
                <a:cubicBezTo>
                  <a:pt x="7065284" y="140706"/>
                  <a:pt x="6980099" y="357479"/>
                  <a:pt x="7029758" y="514584"/>
                </a:cubicBezTo>
                <a:cubicBezTo>
                  <a:pt x="7079417" y="671689"/>
                  <a:pt x="7027850" y="797693"/>
                  <a:pt x="7029758" y="888827"/>
                </a:cubicBezTo>
                <a:cubicBezTo>
                  <a:pt x="7031666" y="979961"/>
                  <a:pt x="7005147" y="1284981"/>
                  <a:pt x="7029758" y="1473582"/>
                </a:cubicBezTo>
                <a:cubicBezTo>
                  <a:pt x="7054369" y="1662183"/>
                  <a:pt x="7004283" y="1937621"/>
                  <a:pt x="7029758" y="2058337"/>
                </a:cubicBezTo>
                <a:cubicBezTo>
                  <a:pt x="7055233" y="2179054"/>
                  <a:pt x="6981834" y="2375013"/>
                  <a:pt x="7029758" y="2643092"/>
                </a:cubicBezTo>
                <a:cubicBezTo>
                  <a:pt x="7077682" y="2911171"/>
                  <a:pt x="7028529" y="3035574"/>
                  <a:pt x="7029758" y="3298017"/>
                </a:cubicBezTo>
                <a:cubicBezTo>
                  <a:pt x="7030987" y="3560461"/>
                  <a:pt x="6951993" y="3754049"/>
                  <a:pt x="7029758" y="3952943"/>
                </a:cubicBezTo>
                <a:cubicBezTo>
                  <a:pt x="7107523" y="4151837"/>
                  <a:pt x="7007624" y="4361430"/>
                  <a:pt x="7029758" y="4607868"/>
                </a:cubicBezTo>
                <a:cubicBezTo>
                  <a:pt x="7051892" y="4854307"/>
                  <a:pt x="7012309" y="4891244"/>
                  <a:pt x="7029758" y="4982111"/>
                </a:cubicBezTo>
                <a:cubicBezTo>
                  <a:pt x="7047207" y="5072978"/>
                  <a:pt x="7005159" y="5273917"/>
                  <a:pt x="7029758" y="5426525"/>
                </a:cubicBezTo>
                <a:cubicBezTo>
                  <a:pt x="7054357" y="5579133"/>
                  <a:pt x="6978122" y="5756909"/>
                  <a:pt x="7029758" y="6081450"/>
                </a:cubicBezTo>
                <a:cubicBezTo>
                  <a:pt x="7081394" y="6405991"/>
                  <a:pt x="6951721" y="6558139"/>
                  <a:pt x="7029758" y="7017058"/>
                </a:cubicBezTo>
                <a:cubicBezTo>
                  <a:pt x="6899809" y="7031697"/>
                  <a:pt x="6677103" y="6976567"/>
                  <a:pt x="6584540" y="7017058"/>
                </a:cubicBezTo>
                <a:cubicBezTo>
                  <a:pt x="6491977" y="7057549"/>
                  <a:pt x="6311313" y="7009925"/>
                  <a:pt x="6209620" y="7017058"/>
                </a:cubicBezTo>
                <a:cubicBezTo>
                  <a:pt x="6107927" y="7024191"/>
                  <a:pt x="5947300" y="7010415"/>
                  <a:pt x="5834699" y="7017058"/>
                </a:cubicBezTo>
                <a:cubicBezTo>
                  <a:pt x="5722098" y="7023701"/>
                  <a:pt x="5381489" y="7011089"/>
                  <a:pt x="5248886" y="7017058"/>
                </a:cubicBezTo>
                <a:cubicBezTo>
                  <a:pt x="5116283" y="7023027"/>
                  <a:pt x="4915057" y="7007664"/>
                  <a:pt x="4803668" y="7017058"/>
                </a:cubicBezTo>
                <a:cubicBezTo>
                  <a:pt x="4692279" y="7026452"/>
                  <a:pt x="4320713" y="6979260"/>
                  <a:pt x="4147557" y="7017058"/>
                </a:cubicBezTo>
                <a:cubicBezTo>
                  <a:pt x="3974401" y="7054856"/>
                  <a:pt x="3815004" y="6968782"/>
                  <a:pt x="3702339" y="7017058"/>
                </a:cubicBezTo>
                <a:cubicBezTo>
                  <a:pt x="3589674" y="7065334"/>
                  <a:pt x="3334273" y="7006145"/>
                  <a:pt x="3046228" y="7017058"/>
                </a:cubicBezTo>
                <a:cubicBezTo>
                  <a:pt x="2758183" y="7027971"/>
                  <a:pt x="2759735" y="6993898"/>
                  <a:pt x="2671308" y="7017058"/>
                </a:cubicBezTo>
                <a:cubicBezTo>
                  <a:pt x="2582881" y="7040218"/>
                  <a:pt x="2306861" y="6965862"/>
                  <a:pt x="2015197" y="7017058"/>
                </a:cubicBezTo>
                <a:cubicBezTo>
                  <a:pt x="1723533" y="7068254"/>
                  <a:pt x="1694756" y="6982506"/>
                  <a:pt x="1569979" y="7017058"/>
                </a:cubicBezTo>
                <a:cubicBezTo>
                  <a:pt x="1445202" y="7051610"/>
                  <a:pt x="1370853" y="7009582"/>
                  <a:pt x="1195059" y="7017058"/>
                </a:cubicBezTo>
                <a:cubicBezTo>
                  <a:pt x="1019265" y="7024534"/>
                  <a:pt x="892323" y="6988473"/>
                  <a:pt x="749841" y="7017058"/>
                </a:cubicBezTo>
                <a:cubicBezTo>
                  <a:pt x="607359" y="7045643"/>
                  <a:pt x="206392" y="6978038"/>
                  <a:pt x="0" y="7017058"/>
                </a:cubicBezTo>
                <a:cubicBezTo>
                  <a:pt x="-2523" y="6820123"/>
                  <a:pt x="22602" y="6736600"/>
                  <a:pt x="0" y="6572644"/>
                </a:cubicBezTo>
                <a:cubicBezTo>
                  <a:pt x="-22602" y="6408688"/>
                  <a:pt x="43180" y="6330383"/>
                  <a:pt x="0" y="6198401"/>
                </a:cubicBezTo>
                <a:cubicBezTo>
                  <a:pt x="-43180" y="6066419"/>
                  <a:pt x="22149" y="5932288"/>
                  <a:pt x="0" y="5824158"/>
                </a:cubicBezTo>
                <a:cubicBezTo>
                  <a:pt x="-22149" y="5716028"/>
                  <a:pt x="10779" y="5321778"/>
                  <a:pt x="0" y="5169233"/>
                </a:cubicBezTo>
                <a:cubicBezTo>
                  <a:pt x="-10779" y="5016689"/>
                  <a:pt x="43511" y="4900783"/>
                  <a:pt x="0" y="4794990"/>
                </a:cubicBezTo>
                <a:cubicBezTo>
                  <a:pt x="-43511" y="4689197"/>
                  <a:pt x="13121" y="4404900"/>
                  <a:pt x="0" y="4210235"/>
                </a:cubicBezTo>
                <a:cubicBezTo>
                  <a:pt x="-13121" y="4015570"/>
                  <a:pt x="36464" y="3884164"/>
                  <a:pt x="0" y="3765821"/>
                </a:cubicBezTo>
                <a:cubicBezTo>
                  <a:pt x="-36464" y="3647478"/>
                  <a:pt x="60790" y="3471240"/>
                  <a:pt x="0" y="3181066"/>
                </a:cubicBezTo>
                <a:cubicBezTo>
                  <a:pt x="-60790" y="2890892"/>
                  <a:pt x="51779" y="2734119"/>
                  <a:pt x="0" y="2596311"/>
                </a:cubicBezTo>
                <a:cubicBezTo>
                  <a:pt x="-51779" y="2458504"/>
                  <a:pt x="12983" y="2196068"/>
                  <a:pt x="0" y="2011557"/>
                </a:cubicBezTo>
                <a:cubicBezTo>
                  <a:pt x="-12983" y="1827046"/>
                  <a:pt x="63742" y="1566723"/>
                  <a:pt x="0" y="1426802"/>
                </a:cubicBezTo>
                <a:cubicBezTo>
                  <a:pt x="-63742" y="1286882"/>
                  <a:pt x="19774" y="1102090"/>
                  <a:pt x="0" y="912218"/>
                </a:cubicBezTo>
                <a:cubicBezTo>
                  <a:pt x="-19774" y="722346"/>
                  <a:pt x="57078" y="321659"/>
                  <a:pt x="0" y="0"/>
                </a:cubicBezTo>
                <a:close/>
              </a:path>
            </a:pathLst>
          </a:custGeom>
          <a:noFill/>
          <a:ln w="38100" cap="rnd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33658EE-D11A-FD8D-D440-C0A9D00A341F}"/>
              </a:ext>
            </a:extLst>
          </p:cNvPr>
          <p:cNvSpPr/>
          <p:nvPr/>
        </p:nvSpPr>
        <p:spPr>
          <a:xfrm>
            <a:off x="1174750" y="317500"/>
            <a:ext cx="4508500" cy="1009650"/>
          </a:xfrm>
          <a:custGeom>
            <a:avLst/>
            <a:gdLst>
              <a:gd name="connsiteX0" fmla="*/ 0 w 4508500"/>
              <a:gd name="connsiteY0" fmla="*/ 137686 h 1009650"/>
              <a:gd name="connsiteX1" fmla="*/ 137686 w 4508500"/>
              <a:gd name="connsiteY1" fmla="*/ 0 h 1009650"/>
              <a:gd name="connsiteX2" fmla="*/ 742419 w 4508500"/>
              <a:gd name="connsiteY2" fmla="*/ 0 h 1009650"/>
              <a:gd name="connsiteX3" fmla="*/ 1262489 w 4508500"/>
              <a:gd name="connsiteY3" fmla="*/ 0 h 1009650"/>
              <a:gd name="connsiteX4" fmla="*/ 1909552 w 4508500"/>
              <a:gd name="connsiteY4" fmla="*/ 0 h 1009650"/>
              <a:gd name="connsiteX5" fmla="*/ 2429622 w 4508500"/>
              <a:gd name="connsiteY5" fmla="*/ 0 h 1009650"/>
              <a:gd name="connsiteX6" fmla="*/ 3076686 w 4508500"/>
              <a:gd name="connsiteY6" fmla="*/ 0 h 1009650"/>
              <a:gd name="connsiteX7" fmla="*/ 3554425 w 4508500"/>
              <a:gd name="connsiteY7" fmla="*/ 0 h 1009650"/>
              <a:gd name="connsiteX8" fmla="*/ 4370814 w 4508500"/>
              <a:gd name="connsiteY8" fmla="*/ 0 h 1009650"/>
              <a:gd name="connsiteX9" fmla="*/ 4508500 w 4508500"/>
              <a:gd name="connsiteY9" fmla="*/ 137686 h 1009650"/>
              <a:gd name="connsiteX10" fmla="*/ 4508500 w 4508500"/>
              <a:gd name="connsiteY10" fmla="*/ 504825 h 1009650"/>
              <a:gd name="connsiteX11" fmla="*/ 4508500 w 4508500"/>
              <a:gd name="connsiteY11" fmla="*/ 871964 h 1009650"/>
              <a:gd name="connsiteX12" fmla="*/ 4370814 w 4508500"/>
              <a:gd name="connsiteY12" fmla="*/ 1009650 h 1009650"/>
              <a:gd name="connsiteX13" fmla="*/ 3850744 w 4508500"/>
              <a:gd name="connsiteY13" fmla="*/ 1009650 h 1009650"/>
              <a:gd name="connsiteX14" fmla="*/ 3288343 w 4508500"/>
              <a:gd name="connsiteY14" fmla="*/ 1009650 h 1009650"/>
              <a:gd name="connsiteX15" fmla="*/ 2683610 w 4508500"/>
              <a:gd name="connsiteY15" fmla="*/ 1009650 h 1009650"/>
              <a:gd name="connsiteX16" fmla="*/ 2163540 w 4508500"/>
              <a:gd name="connsiteY16" fmla="*/ 1009650 h 1009650"/>
              <a:gd name="connsiteX17" fmla="*/ 1474145 w 4508500"/>
              <a:gd name="connsiteY17" fmla="*/ 1009650 h 1009650"/>
              <a:gd name="connsiteX18" fmla="*/ 869412 w 4508500"/>
              <a:gd name="connsiteY18" fmla="*/ 1009650 h 1009650"/>
              <a:gd name="connsiteX19" fmla="*/ 137686 w 4508500"/>
              <a:gd name="connsiteY19" fmla="*/ 1009650 h 1009650"/>
              <a:gd name="connsiteX20" fmla="*/ 0 w 4508500"/>
              <a:gd name="connsiteY20" fmla="*/ 871964 h 1009650"/>
              <a:gd name="connsiteX21" fmla="*/ 0 w 4508500"/>
              <a:gd name="connsiteY21" fmla="*/ 490139 h 1009650"/>
              <a:gd name="connsiteX22" fmla="*/ 0 w 4508500"/>
              <a:gd name="connsiteY22" fmla="*/ 137686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08500" h="1009650" fill="none" extrusionOk="0">
                <a:moveTo>
                  <a:pt x="0" y="137686"/>
                </a:moveTo>
                <a:cubicBezTo>
                  <a:pt x="-12147" y="60957"/>
                  <a:pt x="71140" y="8176"/>
                  <a:pt x="137686" y="0"/>
                </a:cubicBezTo>
                <a:cubicBezTo>
                  <a:pt x="414804" y="-27317"/>
                  <a:pt x="492979" y="53"/>
                  <a:pt x="742419" y="0"/>
                </a:cubicBezTo>
                <a:cubicBezTo>
                  <a:pt x="991859" y="-53"/>
                  <a:pt x="1109170" y="-22472"/>
                  <a:pt x="1262489" y="0"/>
                </a:cubicBezTo>
                <a:cubicBezTo>
                  <a:pt x="1415808" y="22472"/>
                  <a:pt x="1735438" y="-26737"/>
                  <a:pt x="1909552" y="0"/>
                </a:cubicBezTo>
                <a:cubicBezTo>
                  <a:pt x="2083666" y="26737"/>
                  <a:pt x="2264243" y="-15359"/>
                  <a:pt x="2429622" y="0"/>
                </a:cubicBezTo>
                <a:cubicBezTo>
                  <a:pt x="2595001" y="15359"/>
                  <a:pt x="2931513" y="-15754"/>
                  <a:pt x="3076686" y="0"/>
                </a:cubicBezTo>
                <a:cubicBezTo>
                  <a:pt x="3221859" y="15754"/>
                  <a:pt x="3360845" y="4510"/>
                  <a:pt x="3554425" y="0"/>
                </a:cubicBezTo>
                <a:cubicBezTo>
                  <a:pt x="3748005" y="-4510"/>
                  <a:pt x="4005850" y="-30135"/>
                  <a:pt x="4370814" y="0"/>
                </a:cubicBezTo>
                <a:cubicBezTo>
                  <a:pt x="4451315" y="4135"/>
                  <a:pt x="4521246" y="54023"/>
                  <a:pt x="4508500" y="137686"/>
                </a:cubicBezTo>
                <a:cubicBezTo>
                  <a:pt x="4526248" y="226710"/>
                  <a:pt x="4518945" y="417448"/>
                  <a:pt x="4508500" y="504825"/>
                </a:cubicBezTo>
                <a:cubicBezTo>
                  <a:pt x="4498055" y="592202"/>
                  <a:pt x="4519538" y="765446"/>
                  <a:pt x="4508500" y="871964"/>
                </a:cubicBezTo>
                <a:cubicBezTo>
                  <a:pt x="4521884" y="944463"/>
                  <a:pt x="4444936" y="1022951"/>
                  <a:pt x="4370814" y="1009650"/>
                </a:cubicBezTo>
                <a:cubicBezTo>
                  <a:pt x="4144324" y="1010553"/>
                  <a:pt x="4024652" y="996038"/>
                  <a:pt x="3850744" y="1009650"/>
                </a:cubicBezTo>
                <a:cubicBezTo>
                  <a:pt x="3676836" y="1023263"/>
                  <a:pt x="3431545" y="1036456"/>
                  <a:pt x="3288343" y="1009650"/>
                </a:cubicBezTo>
                <a:cubicBezTo>
                  <a:pt x="3145141" y="982844"/>
                  <a:pt x="2885332" y="1002805"/>
                  <a:pt x="2683610" y="1009650"/>
                </a:cubicBezTo>
                <a:cubicBezTo>
                  <a:pt x="2481888" y="1016495"/>
                  <a:pt x="2333439" y="999780"/>
                  <a:pt x="2163540" y="1009650"/>
                </a:cubicBezTo>
                <a:cubicBezTo>
                  <a:pt x="1993641" y="1019521"/>
                  <a:pt x="1757360" y="975975"/>
                  <a:pt x="1474145" y="1009650"/>
                </a:cubicBezTo>
                <a:cubicBezTo>
                  <a:pt x="1190930" y="1043325"/>
                  <a:pt x="1064355" y="1018581"/>
                  <a:pt x="869412" y="1009650"/>
                </a:cubicBezTo>
                <a:cubicBezTo>
                  <a:pt x="674469" y="1000719"/>
                  <a:pt x="416008" y="1044334"/>
                  <a:pt x="137686" y="1009650"/>
                </a:cubicBezTo>
                <a:cubicBezTo>
                  <a:pt x="54765" y="1001780"/>
                  <a:pt x="6057" y="941452"/>
                  <a:pt x="0" y="871964"/>
                </a:cubicBezTo>
                <a:cubicBezTo>
                  <a:pt x="-814" y="768224"/>
                  <a:pt x="-261" y="669915"/>
                  <a:pt x="0" y="490139"/>
                </a:cubicBezTo>
                <a:cubicBezTo>
                  <a:pt x="261" y="310364"/>
                  <a:pt x="-7479" y="269395"/>
                  <a:pt x="0" y="137686"/>
                </a:cubicBezTo>
                <a:close/>
              </a:path>
              <a:path w="4508500" h="1009650" stroke="0" extrusionOk="0">
                <a:moveTo>
                  <a:pt x="0" y="137686"/>
                </a:moveTo>
                <a:cubicBezTo>
                  <a:pt x="-12661" y="53835"/>
                  <a:pt x="52423" y="3461"/>
                  <a:pt x="137686" y="0"/>
                </a:cubicBezTo>
                <a:cubicBezTo>
                  <a:pt x="396990" y="-31912"/>
                  <a:pt x="526638" y="17750"/>
                  <a:pt x="827081" y="0"/>
                </a:cubicBezTo>
                <a:cubicBezTo>
                  <a:pt x="1127524" y="-17750"/>
                  <a:pt x="1227425" y="-3966"/>
                  <a:pt x="1389482" y="0"/>
                </a:cubicBezTo>
                <a:cubicBezTo>
                  <a:pt x="1551539" y="3966"/>
                  <a:pt x="1729834" y="11160"/>
                  <a:pt x="1909552" y="0"/>
                </a:cubicBezTo>
                <a:cubicBezTo>
                  <a:pt x="2089270" y="-11160"/>
                  <a:pt x="2321107" y="8753"/>
                  <a:pt x="2556616" y="0"/>
                </a:cubicBezTo>
                <a:cubicBezTo>
                  <a:pt x="2792125" y="-8753"/>
                  <a:pt x="2904526" y="-5882"/>
                  <a:pt x="3119018" y="0"/>
                </a:cubicBezTo>
                <a:cubicBezTo>
                  <a:pt x="3333510" y="5882"/>
                  <a:pt x="3567598" y="6392"/>
                  <a:pt x="3808413" y="0"/>
                </a:cubicBezTo>
                <a:cubicBezTo>
                  <a:pt x="4049228" y="-6392"/>
                  <a:pt x="4249159" y="-18583"/>
                  <a:pt x="4370814" y="0"/>
                </a:cubicBezTo>
                <a:cubicBezTo>
                  <a:pt x="4445513" y="2222"/>
                  <a:pt x="4506693" y="59548"/>
                  <a:pt x="4508500" y="137686"/>
                </a:cubicBezTo>
                <a:cubicBezTo>
                  <a:pt x="4518576" y="312504"/>
                  <a:pt x="4497937" y="377950"/>
                  <a:pt x="4508500" y="490139"/>
                </a:cubicBezTo>
                <a:cubicBezTo>
                  <a:pt x="4519063" y="602328"/>
                  <a:pt x="4515022" y="783386"/>
                  <a:pt x="4508500" y="871964"/>
                </a:cubicBezTo>
                <a:cubicBezTo>
                  <a:pt x="4515958" y="940637"/>
                  <a:pt x="4449148" y="1008172"/>
                  <a:pt x="4370814" y="1009650"/>
                </a:cubicBezTo>
                <a:cubicBezTo>
                  <a:pt x="4224868" y="989833"/>
                  <a:pt x="3988404" y="1013293"/>
                  <a:pt x="3766081" y="1009650"/>
                </a:cubicBezTo>
                <a:cubicBezTo>
                  <a:pt x="3543758" y="1006007"/>
                  <a:pt x="3366861" y="989892"/>
                  <a:pt x="3246011" y="1009650"/>
                </a:cubicBezTo>
                <a:cubicBezTo>
                  <a:pt x="3125161" y="1029409"/>
                  <a:pt x="2914978" y="1003422"/>
                  <a:pt x="2641279" y="1009650"/>
                </a:cubicBezTo>
                <a:cubicBezTo>
                  <a:pt x="2367580" y="1015878"/>
                  <a:pt x="2159835" y="986328"/>
                  <a:pt x="1951884" y="1009650"/>
                </a:cubicBezTo>
                <a:cubicBezTo>
                  <a:pt x="1743934" y="1032972"/>
                  <a:pt x="1488544" y="988328"/>
                  <a:pt x="1347151" y="1009650"/>
                </a:cubicBezTo>
                <a:cubicBezTo>
                  <a:pt x="1205758" y="1030972"/>
                  <a:pt x="988835" y="998800"/>
                  <a:pt x="869412" y="1009650"/>
                </a:cubicBezTo>
                <a:cubicBezTo>
                  <a:pt x="749989" y="1020500"/>
                  <a:pt x="479398" y="1021866"/>
                  <a:pt x="137686" y="1009650"/>
                </a:cubicBezTo>
                <a:cubicBezTo>
                  <a:pt x="65172" y="1007557"/>
                  <a:pt x="-9522" y="963123"/>
                  <a:pt x="0" y="871964"/>
                </a:cubicBezTo>
                <a:cubicBezTo>
                  <a:pt x="-10524" y="710570"/>
                  <a:pt x="-6653" y="625009"/>
                  <a:pt x="0" y="512168"/>
                </a:cubicBezTo>
                <a:cubicBezTo>
                  <a:pt x="6653" y="399327"/>
                  <a:pt x="-9464" y="292456"/>
                  <a:pt x="0" y="137686"/>
                </a:cubicBezTo>
                <a:close/>
              </a:path>
            </a:pathLst>
          </a:custGeom>
          <a:solidFill>
            <a:srgbClr val="BDCDD6"/>
          </a:solidFill>
          <a:ln w="53975" cmpd="dbl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6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E47301-48FA-8B62-6B41-A4AE31BC2D7C}"/>
              </a:ext>
            </a:extLst>
          </p:cNvPr>
          <p:cNvSpPr/>
          <p:nvPr/>
        </p:nvSpPr>
        <p:spPr>
          <a:xfrm>
            <a:off x="1282700" y="403225"/>
            <a:ext cx="4298950" cy="835025"/>
          </a:xfrm>
          <a:custGeom>
            <a:avLst/>
            <a:gdLst>
              <a:gd name="connsiteX0" fmla="*/ 0 w 4298950"/>
              <a:gd name="connsiteY0" fmla="*/ 64021 h 835025"/>
              <a:gd name="connsiteX1" fmla="*/ 64021 w 4298950"/>
              <a:gd name="connsiteY1" fmla="*/ 0 h 835025"/>
              <a:gd name="connsiteX2" fmla="*/ 842590 w 4298950"/>
              <a:gd name="connsiteY2" fmla="*/ 0 h 835025"/>
              <a:gd name="connsiteX3" fmla="*/ 1496033 w 4298950"/>
              <a:gd name="connsiteY3" fmla="*/ 0 h 835025"/>
              <a:gd name="connsiteX4" fmla="*/ 2107766 w 4298950"/>
              <a:gd name="connsiteY4" fmla="*/ 0 h 835025"/>
              <a:gd name="connsiteX5" fmla="*/ 2844626 w 4298950"/>
              <a:gd name="connsiteY5" fmla="*/ 0 h 835025"/>
              <a:gd name="connsiteX6" fmla="*/ 3498069 w 4298950"/>
              <a:gd name="connsiteY6" fmla="*/ 0 h 835025"/>
              <a:gd name="connsiteX7" fmla="*/ 4234929 w 4298950"/>
              <a:gd name="connsiteY7" fmla="*/ 0 h 835025"/>
              <a:gd name="connsiteX8" fmla="*/ 4298950 w 4298950"/>
              <a:gd name="connsiteY8" fmla="*/ 64021 h 835025"/>
              <a:gd name="connsiteX9" fmla="*/ 4298950 w 4298950"/>
              <a:gd name="connsiteY9" fmla="*/ 403373 h 835025"/>
              <a:gd name="connsiteX10" fmla="*/ 4298950 w 4298950"/>
              <a:gd name="connsiteY10" fmla="*/ 771004 h 835025"/>
              <a:gd name="connsiteX11" fmla="*/ 4234929 w 4298950"/>
              <a:gd name="connsiteY11" fmla="*/ 835025 h 835025"/>
              <a:gd name="connsiteX12" fmla="*/ 3664905 w 4298950"/>
              <a:gd name="connsiteY12" fmla="*/ 835025 h 835025"/>
              <a:gd name="connsiteX13" fmla="*/ 2886335 w 4298950"/>
              <a:gd name="connsiteY13" fmla="*/ 835025 h 835025"/>
              <a:gd name="connsiteX14" fmla="*/ 2274602 w 4298950"/>
              <a:gd name="connsiteY14" fmla="*/ 835025 h 835025"/>
              <a:gd name="connsiteX15" fmla="*/ 1579451 w 4298950"/>
              <a:gd name="connsiteY15" fmla="*/ 835025 h 835025"/>
              <a:gd name="connsiteX16" fmla="*/ 800881 w 4298950"/>
              <a:gd name="connsiteY16" fmla="*/ 835025 h 835025"/>
              <a:gd name="connsiteX17" fmla="*/ 64021 w 4298950"/>
              <a:gd name="connsiteY17" fmla="*/ 835025 h 835025"/>
              <a:gd name="connsiteX18" fmla="*/ 0 w 4298950"/>
              <a:gd name="connsiteY18" fmla="*/ 771004 h 835025"/>
              <a:gd name="connsiteX19" fmla="*/ 0 w 4298950"/>
              <a:gd name="connsiteY19" fmla="*/ 431652 h 835025"/>
              <a:gd name="connsiteX20" fmla="*/ 0 w 4298950"/>
              <a:gd name="connsiteY20" fmla="*/ 64021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8950" h="835025" extrusionOk="0">
                <a:moveTo>
                  <a:pt x="0" y="64021"/>
                </a:moveTo>
                <a:cubicBezTo>
                  <a:pt x="-4086" y="26143"/>
                  <a:pt x="20778" y="2960"/>
                  <a:pt x="64021" y="0"/>
                </a:cubicBezTo>
                <a:cubicBezTo>
                  <a:pt x="347473" y="-28258"/>
                  <a:pt x="652835" y="-23863"/>
                  <a:pt x="842590" y="0"/>
                </a:cubicBezTo>
                <a:cubicBezTo>
                  <a:pt x="1032345" y="23863"/>
                  <a:pt x="1214652" y="-22474"/>
                  <a:pt x="1496033" y="0"/>
                </a:cubicBezTo>
                <a:cubicBezTo>
                  <a:pt x="1777414" y="22474"/>
                  <a:pt x="1847500" y="-6502"/>
                  <a:pt x="2107766" y="0"/>
                </a:cubicBezTo>
                <a:cubicBezTo>
                  <a:pt x="2368032" y="6502"/>
                  <a:pt x="2637897" y="-11428"/>
                  <a:pt x="2844626" y="0"/>
                </a:cubicBezTo>
                <a:cubicBezTo>
                  <a:pt x="3051355" y="11428"/>
                  <a:pt x="3352310" y="21665"/>
                  <a:pt x="3498069" y="0"/>
                </a:cubicBezTo>
                <a:cubicBezTo>
                  <a:pt x="3643828" y="-21665"/>
                  <a:pt x="3870847" y="8840"/>
                  <a:pt x="4234929" y="0"/>
                </a:cubicBezTo>
                <a:cubicBezTo>
                  <a:pt x="4269765" y="-4979"/>
                  <a:pt x="4298401" y="29427"/>
                  <a:pt x="4298950" y="64021"/>
                </a:cubicBezTo>
                <a:cubicBezTo>
                  <a:pt x="4305101" y="145395"/>
                  <a:pt x="4295547" y="287895"/>
                  <a:pt x="4298950" y="403373"/>
                </a:cubicBezTo>
                <a:cubicBezTo>
                  <a:pt x="4302353" y="518851"/>
                  <a:pt x="4298176" y="609162"/>
                  <a:pt x="4298950" y="771004"/>
                </a:cubicBezTo>
                <a:cubicBezTo>
                  <a:pt x="4302985" y="812369"/>
                  <a:pt x="4270468" y="836900"/>
                  <a:pt x="4234929" y="835025"/>
                </a:cubicBezTo>
                <a:cubicBezTo>
                  <a:pt x="3959672" y="854752"/>
                  <a:pt x="3800801" y="842062"/>
                  <a:pt x="3664905" y="835025"/>
                </a:cubicBezTo>
                <a:cubicBezTo>
                  <a:pt x="3529009" y="827988"/>
                  <a:pt x="3250005" y="813055"/>
                  <a:pt x="2886335" y="835025"/>
                </a:cubicBezTo>
                <a:cubicBezTo>
                  <a:pt x="2522665" y="856996"/>
                  <a:pt x="2553651" y="809556"/>
                  <a:pt x="2274602" y="835025"/>
                </a:cubicBezTo>
                <a:cubicBezTo>
                  <a:pt x="1995553" y="860494"/>
                  <a:pt x="1751886" y="815548"/>
                  <a:pt x="1579451" y="835025"/>
                </a:cubicBezTo>
                <a:cubicBezTo>
                  <a:pt x="1407016" y="854502"/>
                  <a:pt x="1093210" y="807103"/>
                  <a:pt x="800881" y="835025"/>
                </a:cubicBezTo>
                <a:cubicBezTo>
                  <a:pt x="508552" y="862948"/>
                  <a:pt x="224791" y="814388"/>
                  <a:pt x="64021" y="835025"/>
                </a:cubicBezTo>
                <a:cubicBezTo>
                  <a:pt x="27985" y="836237"/>
                  <a:pt x="3714" y="809122"/>
                  <a:pt x="0" y="771004"/>
                </a:cubicBezTo>
                <a:cubicBezTo>
                  <a:pt x="-7244" y="685590"/>
                  <a:pt x="13498" y="541326"/>
                  <a:pt x="0" y="431652"/>
                </a:cubicBezTo>
                <a:cubicBezTo>
                  <a:pt x="-13498" y="321978"/>
                  <a:pt x="-17593" y="138755"/>
                  <a:pt x="0" y="64021"/>
                </a:cubicBezTo>
                <a:close/>
              </a:path>
            </a:pathLst>
          </a:custGeom>
          <a:noFill/>
          <a:ln w="22225" cap="rnd" cmpd="thickThin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07E6F-1017-46D5-BC62-6041B6AD0D24}"/>
              </a:ext>
            </a:extLst>
          </p:cNvPr>
          <p:cNvSpPr txBox="1"/>
          <p:nvPr/>
        </p:nvSpPr>
        <p:spPr>
          <a:xfrm>
            <a:off x="1381125" y="4531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4</a:t>
            </a:r>
            <a:r>
              <a:rPr lang="ko-KR" altLang="en-US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분할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6B045-7314-5A11-5F98-2D05763BAC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7537"/>
            <a:ext cx="406400" cy="40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A32DDA-6C11-34FD-BCCC-88BA4F5E48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617537"/>
            <a:ext cx="406400" cy="406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B632C33-0A2E-1918-9890-24E3EE16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06" y="1602713"/>
            <a:ext cx="5279100" cy="52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B1007A-68F7-8E88-4C2C-B454AB738D43}"/>
              </a:ext>
            </a:extLst>
          </p:cNvPr>
          <p:cNvSpPr/>
          <p:nvPr/>
        </p:nvSpPr>
        <p:spPr>
          <a:xfrm>
            <a:off x="63500" y="76200"/>
            <a:ext cx="7029758" cy="7017058"/>
          </a:xfrm>
          <a:custGeom>
            <a:avLst/>
            <a:gdLst>
              <a:gd name="connsiteX0" fmla="*/ 0 w 7029758"/>
              <a:gd name="connsiteY0" fmla="*/ 0 h 7017058"/>
              <a:gd name="connsiteX1" fmla="*/ 515516 w 7029758"/>
              <a:gd name="connsiteY1" fmla="*/ 0 h 7017058"/>
              <a:gd name="connsiteX2" fmla="*/ 890436 w 7029758"/>
              <a:gd name="connsiteY2" fmla="*/ 0 h 7017058"/>
              <a:gd name="connsiteX3" fmla="*/ 1616844 w 7029758"/>
              <a:gd name="connsiteY3" fmla="*/ 0 h 7017058"/>
              <a:gd name="connsiteX4" fmla="*/ 2132360 w 7029758"/>
              <a:gd name="connsiteY4" fmla="*/ 0 h 7017058"/>
              <a:gd name="connsiteX5" fmla="*/ 2647876 w 7029758"/>
              <a:gd name="connsiteY5" fmla="*/ 0 h 7017058"/>
              <a:gd name="connsiteX6" fmla="*/ 3374284 w 7029758"/>
              <a:gd name="connsiteY6" fmla="*/ 0 h 7017058"/>
              <a:gd name="connsiteX7" fmla="*/ 3819502 w 7029758"/>
              <a:gd name="connsiteY7" fmla="*/ 0 h 7017058"/>
              <a:gd name="connsiteX8" fmla="*/ 4545910 w 7029758"/>
              <a:gd name="connsiteY8" fmla="*/ 0 h 7017058"/>
              <a:gd name="connsiteX9" fmla="*/ 5272319 w 7029758"/>
              <a:gd name="connsiteY9" fmla="*/ 0 h 7017058"/>
              <a:gd name="connsiteX10" fmla="*/ 5858132 w 7029758"/>
              <a:gd name="connsiteY10" fmla="*/ 0 h 7017058"/>
              <a:gd name="connsiteX11" fmla="*/ 7029758 w 7029758"/>
              <a:gd name="connsiteY11" fmla="*/ 0 h 7017058"/>
              <a:gd name="connsiteX12" fmla="*/ 7029758 w 7029758"/>
              <a:gd name="connsiteY12" fmla="*/ 514584 h 7017058"/>
              <a:gd name="connsiteX13" fmla="*/ 7029758 w 7029758"/>
              <a:gd name="connsiteY13" fmla="*/ 888827 h 7017058"/>
              <a:gd name="connsiteX14" fmla="*/ 7029758 w 7029758"/>
              <a:gd name="connsiteY14" fmla="*/ 1473582 h 7017058"/>
              <a:gd name="connsiteX15" fmla="*/ 7029758 w 7029758"/>
              <a:gd name="connsiteY15" fmla="*/ 2058337 h 7017058"/>
              <a:gd name="connsiteX16" fmla="*/ 7029758 w 7029758"/>
              <a:gd name="connsiteY16" fmla="*/ 2643092 h 7017058"/>
              <a:gd name="connsiteX17" fmla="*/ 7029758 w 7029758"/>
              <a:gd name="connsiteY17" fmla="*/ 3298017 h 7017058"/>
              <a:gd name="connsiteX18" fmla="*/ 7029758 w 7029758"/>
              <a:gd name="connsiteY18" fmla="*/ 3952943 h 7017058"/>
              <a:gd name="connsiteX19" fmla="*/ 7029758 w 7029758"/>
              <a:gd name="connsiteY19" fmla="*/ 4607868 h 7017058"/>
              <a:gd name="connsiteX20" fmla="*/ 7029758 w 7029758"/>
              <a:gd name="connsiteY20" fmla="*/ 4982111 h 7017058"/>
              <a:gd name="connsiteX21" fmla="*/ 7029758 w 7029758"/>
              <a:gd name="connsiteY21" fmla="*/ 5426525 h 7017058"/>
              <a:gd name="connsiteX22" fmla="*/ 7029758 w 7029758"/>
              <a:gd name="connsiteY22" fmla="*/ 6081450 h 7017058"/>
              <a:gd name="connsiteX23" fmla="*/ 7029758 w 7029758"/>
              <a:gd name="connsiteY23" fmla="*/ 7017058 h 7017058"/>
              <a:gd name="connsiteX24" fmla="*/ 6584540 w 7029758"/>
              <a:gd name="connsiteY24" fmla="*/ 7017058 h 7017058"/>
              <a:gd name="connsiteX25" fmla="*/ 6209620 w 7029758"/>
              <a:gd name="connsiteY25" fmla="*/ 7017058 h 7017058"/>
              <a:gd name="connsiteX26" fmla="*/ 5834699 w 7029758"/>
              <a:gd name="connsiteY26" fmla="*/ 7017058 h 7017058"/>
              <a:gd name="connsiteX27" fmla="*/ 5248886 w 7029758"/>
              <a:gd name="connsiteY27" fmla="*/ 7017058 h 7017058"/>
              <a:gd name="connsiteX28" fmla="*/ 4803668 w 7029758"/>
              <a:gd name="connsiteY28" fmla="*/ 7017058 h 7017058"/>
              <a:gd name="connsiteX29" fmla="*/ 4147557 w 7029758"/>
              <a:gd name="connsiteY29" fmla="*/ 7017058 h 7017058"/>
              <a:gd name="connsiteX30" fmla="*/ 3702339 w 7029758"/>
              <a:gd name="connsiteY30" fmla="*/ 7017058 h 7017058"/>
              <a:gd name="connsiteX31" fmla="*/ 3046228 w 7029758"/>
              <a:gd name="connsiteY31" fmla="*/ 7017058 h 7017058"/>
              <a:gd name="connsiteX32" fmla="*/ 2671308 w 7029758"/>
              <a:gd name="connsiteY32" fmla="*/ 7017058 h 7017058"/>
              <a:gd name="connsiteX33" fmla="*/ 2015197 w 7029758"/>
              <a:gd name="connsiteY33" fmla="*/ 7017058 h 7017058"/>
              <a:gd name="connsiteX34" fmla="*/ 1569979 w 7029758"/>
              <a:gd name="connsiteY34" fmla="*/ 7017058 h 7017058"/>
              <a:gd name="connsiteX35" fmla="*/ 1195059 w 7029758"/>
              <a:gd name="connsiteY35" fmla="*/ 7017058 h 7017058"/>
              <a:gd name="connsiteX36" fmla="*/ 749841 w 7029758"/>
              <a:gd name="connsiteY36" fmla="*/ 7017058 h 7017058"/>
              <a:gd name="connsiteX37" fmla="*/ 0 w 7029758"/>
              <a:gd name="connsiteY37" fmla="*/ 7017058 h 7017058"/>
              <a:gd name="connsiteX38" fmla="*/ 0 w 7029758"/>
              <a:gd name="connsiteY38" fmla="*/ 6572644 h 7017058"/>
              <a:gd name="connsiteX39" fmla="*/ 0 w 7029758"/>
              <a:gd name="connsiteY39" fmla="*/ 6198401 h 7017058"/>
              <a:gd name="connsiteX40" fmla="*/ 0 w 7029758"/>
              <a:gd name="connsiteY40" fmla="*/ 5824158 h 7017058"/>
              <a:gd name="connsiteX41" fmla="*/ 0 w 7029758"/>
              <a:gd name="connsiteY41" fmla="*/ 5169233 h 7017058"/>
              <a:gd name="connsiteX42" fmla="*/ 0 w 7029758"/>
              <a:gd name="connsiteY42" fmla="*/ 4794990 h 7017058"/>
              <a:gd name="connsiteX43" fmla="*/ 0 w 7029758"/>
              <a:gd name="connsiteY43" fmla="*/ 4210235 h 7017058"/>
              <a:gd name="connsiteX44" fmla="*/ 0 w 7029758"/>
              <a:gd name="connsiteY44" fmla="*/ 3765821 h 7017058"/>
              <a:gd name="connsiteX45" fmla="*/ 0 w 7029758"/>
              <a:gd name="connsiteY45" fmla="*/ 3181066 h 7017058"/>
              <a:gd name="connsiteX46" fmla="*/ 0 w 7029758"/>
              <a:gd name="connsiteY46" fmla="*/ 2596311 h 7017058"/>
              <a:gd name="connsiteX47" fmla="*/ 0 w 7029758"/>
              <a:gd name="connsiteY47" fmla="*/ 2011557 h 7017058"/>
              <a:gd name="connsiteX48" fmla="*/ 0 w 7029758"/>
              <a:gd name="connsiteY48" fmla="*/ 1426802 h 7017058"/>
              <a:gd name="connsiteX49" fmla="*/ 0 w 7029758"/>
              <a:gd name="connsiteY49" fmla="*/ 912218 h 7017058"/>
              <a:gd name="connsiteX50" fmla="*/ 0 w 7029758"/>
              <a:gd name="connsiteY50" fmla="*/ 0 h 7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29758" h="7017058" extrusionOk="0">
                <a:moveTo>
                  <a:pt x="0" y="0"/>
                </a:moveTo>
                <a:cubicBezTo>
                  <a:pt x="243410" y="-1873"/>
                  <a:pt x="285479" y="6136"/>
                  <a:pt x="515516" y="0"/>
                </a:cubicBezTo>
                <a:cubicBezTo>
                  <a:pt x="745553" y="-6136"/>
                  <a:pt x="808530" y="142"/>
                  <a:pt x="890436" y="0"/>
                </a:cubicBezTo>
                <a:cubicBezTo>
                  <a:pt x="972342" y="-142"/>
                  <a:pt x="1275078" y="78105"/>
                  <a:pt x="1616844" y="0"/>
                </a:cubicBezTo>
                <a:cubicBezTo>
                  <a:pt x="1958610" y="-78105"/>
                  <a:pt x="1887812" y="49563"/>
                  <a:pt x="2132360" y="0"/>
                </a:cubicBezTo>
                <a:cubicBezTo>
                  <a:pt x="2376908" y="-49563"/>
                  <a:pt x="2420735" y="52340"/>
                  <a:pt x="2647876" y="0"/>
                </a:cubicBezTo>
                <a:cubicBezTo>
                  <a:pt x="2875017" y="-52340"/>
                  <a:pt x="3158875" y="72838"/>
                  <a:pt x="3374284" y="0"/>
                </a:cubicBezTo>
                <a:cubicBezTo>
                  <a:pt x="3589693" y="-72838"/>
                  <a:pt x="3666227" y="42801"/>
                  <a:pt x="3819502" y="0"/>
                </a:cubicBezTo>
                <a:cubicBezTo>
                  <a:pt x="3972777" y="-42801"/>
                  <a:pt x="4246535" y="57085"/>
                  <a:pt x="4545910" y="0"/>
                </a:cubicBezTo>
                <a:cubicBezTo>
                  <a:pt x="4845285" y="-57085"/>
                  <a:pt x="5067206" y="6252"/>
                  <a:pt x="5272319" y="0"/>
                </a:cubicBezTo>
                <a:cubicBezTo>
                  <a:pt x="5477432" y="-6252"/>
                  <a:pt x="5584017" y="19408"/>
                  <a:pt x="5858132" y="0"/>
                </a:cubicBezTo>
                <a:cubicBezTo>
                  <a:pt x="6132247" y="-19408"/>
                  <a:pt x="6483086" y="48386"/>
                  <a:pt x="7029758" y="0"/>
                </a:cubicBezTo>
                <a:cubicBezTo>
                  <a:pt x="7065284" y="140706"/>
                  <a:pt x="6980099" y="357479"/>
                  <a:pt x="7029758" y="514584"/>
                </a:cubicBezTo>
                <a:cubicBezTo>
                  <a:pt x="7079417" y="671689"/>
                  <a:pt x="7027850" y="797693"/>
                  <a:pt x="7029758" y="888827"/>
                </a:cubicBezTo>
                <a:cubicBezTo>
                  <a:pt x="7031666" y="979961"/>
                  <a:pt x="7005147" y="1284981"/>
                  <a:pt x="7029758" y="1473582"/>
                </a:cubicBezTo>
                <a:cubicBezTo>
                  <a:pt x="7054369" y="1662183"/>
                  <a:pt x="7004283" y="1937621"/>
                  <a:pt x="7029758" y="2058337"/>
                </a:cubicBezTo>
                <a:cubicBezTo>
                  <a:pt x="7055233" y="2179054"/>
                  <a:pt x="6981834" y="2375013"/>
                  <a:pt x="7029758" y="2643092"/>
                </a:cubicBezTo>
                <a:cubicBezTo>
                  <a:pt x="7077682" y="2911171"/>
                  <a:pt x="7028529" y="3035574"/>
                  <a:pt x="7029758" y="3298017"/>
                </a:cubicBezTo>
                <a:cubicBezTo>
                  <a:pt x="7030987" y="3560461"/>
                  <a:pt x="6951993" y="3754049"/>
                  <a:pt x="7029758" y="3952943"/>
                </a:cubicBezTo>
                <a:cubicBezTo>
                  <a:pt x="7107523" y="4151837"/>
                  <a:pt x="7007624" y="4361430"/>
                  <a:pt x="7029758" y="4607868"/>
                </a:cubicBezTo>
                <a:cubicBezTo>
                  <a:pt x="7051892" y="4854307"/>
                  <a:pt x="7012309" y="4891244"/>
                  <a:pt x="7029758" y="4982111"/>
                </a:cubicBezTo>
                <a:cubicBezTo>
                  <a:pt x="7047207" y="5072978"/>
                  <a:pt x="7005159" y="5273917"/>
                  <a:pt x="7029758" y="5426525"/>
                </a:cubicBezTo>
                <a:cubicBezTo>
                  <a:pt x="7054357" y="5579133"/>
                  <a:pt x="6978122" y="5756909"/>
                  <a:pt x="7029758" y="6081450"/>
                </a:cubicBezTo>
                <a:cubicBezTo>
                  <a:pt x="7081394" y="6405991"/>
                  <a:pt x="6951721" y="6558139"/>
                  <a:pt x="7029758" y="7017058"/>
                </a:cubicBezTo>
                <a:cubicBezTo>
                  <a:pt x="6899809" y="7031697"/>
                  <a:pt x="6677103" y="6976567"/>
                  <a:pt x="6584540" y="7017058"/>
                </a:cubicBezTo>
                <a:cubicBezTo>
                  <a:pt x="6491977" y="7057549"/>
                  <a:pt x="6311313" y="7009925"/>
                  <a:pt x="6209620" y="7017058"/>
                </a:cubicBezTo>
                <a:cubicBezTo>
                  <a:pt x="6107927" y="7024191"/>
                  <a:pt x="5947300" y="7010415"/>
                  <a:pt x="5834699" y="7017058"/>
                </a:cubicBezTo>
                <a:cubicBezTo>
                  <a:pt x="5722098" y="7023701"/>
                  <a:pt x="5381489" y="7011089"/>
                  <a:pt x="5248886" y="7017058"/>
                </a:cubicBezTo>
                <a:cubicBezTo>
                  <a:pt x="5116283" y="7023027"/>
                  <a:pt x="4915057" y="7007664"/>
                  <a:pt x="4803668" y="7017058"/>
                </a:cubicBezTo>
                <a:cubicBezTo>
                  <a:pt x="4692279" y="7026452"/>
                  <a:pt x="4320713" y="6979260"/>
                  <a:pt x="4147557" y="7017058"/>
                </a:cubicBezTo>
                <a:cubicBezTo>
                  <a:pt x="3974401" y="7054856"/>
                  <a:pt x="3815004" y="6968782"/>
                  <a:pt x="3702339" y="7017058"/>
                </a:cubicBezTo>
                <a:cubicBezTo>
                  <a:pt x="3589674" y="7065334"/>
                  <a:pt x="3334273" y="7006145"/>
                  <a:pt x="3046228" y="7017058"/>
                </a:cubicBezTo>
                <a:cubicBezTo>
                  <a:pt x="2758183" y="7027971"/>
                  <a:pt x="2759735" y="6993898"/>
                  <a:pt x="2671308" y="7017058"/>
                </a:cubicBezTo>
                <a:cubicBezTo>
                  <a:pt x="2582881" y="7040218"/>
                  <a:pt x="2306861" y="6965862"/>
                  <a:pt x="2015197" y="7017058"/>
                </a:cubicBezTo>
                <a:cubicBezTo>
                  <a:pt x="1723533" y="7068254"/>
                  <a:pt x="1694756" y="6982506"/>
                  <a:pt x="1569979" y="7017058"/>
                </a:cubicBezTo>
                <a:cubicBezTo>
                  <a:pt x="1445202" y="7051610"/>
                  <a:pt x="1370853" y="7009582"/>
                  <a:pt x="1195059" y="7017058"/>
                </a:cubicBezTo>
                <a:cubicBezTo>
                  <a:pt x="1019265" y="7024534"/>
                  <a:pt x="892323" y="6988473"/>
                  <a:pt x="749841" y="7017058"/>
                </a:cubicBezTo>
                <a:cubicBezTo>
                  <a:pt x="607359" y="7045643"/>
                  <a:pt x="206392" y="6978038"/>
                  <a:pt x="0" y="7017058"/>
                </a:cubicBezTo>
                <a:cubicBezTo>
                  <a:pt x="-2523" y="6820123"/>
                  <a:pt x="22602" y="6736600"/>
                  <a:pt x="0" y="6572644"/>
                </a:cubicBezTo>
                <a:cubicBezTo>
                  <a:pt x="-22602" y="6408688"/>
                  <a:pt x="43180" y="6330383"/>
                  <a:pt x="0" y="6198401"/>
                </a:cubicBezTo>
                <a:cubicBezTo>
                  <a:pt x="-43180" y="6066419"/>
                  <a:pt x="22149" y="5932288"/>
                  <a:pt x="0" y="5824158"/>
                </a:cubicBezTo>
                <a:cubicBezTo>
                  <a:pt x="-22149" y="5716028"/>
                  <a:pt x="10779" y="5321778"/>
                  <a:pt x="0" y="5169233"/>
                </a:cubicBezTo>
                <a:cubicBezTo>
                  <a:pt x="-10779" y="5016689"/>
                  <a:pt x="43511" y="4900783"/>
                  <a:pt x="0" y="4794990"/>
                </a:cubicBezTo>
                <a:cubicBezTo>
                  <a:pt x="-43511" y="4689197"/>
                  <a:pt x="13121" y="4404900"/>
                  <a:pt x="0" y="4210235"/>
                </a:cubicBezTo>
                <a:cubicBezTo>
                  <a:pt x="-13121" y="4015570"/>
                  <a:pt x="36464" y="3884164"/>
                  <a:pt x="0" y="3765821"/>
                </a:cubicBezTo>
                <a:cubicBezTo>
                  <a:pt x="-36464" y="3647478"/>
                  <a:pt x="60790" y="3471240"/>
                  <a:pt x="0" y="3181066"/>
                </a:cubicBezTo>
                <a:cubicBezTo>
                  <a:pt x="-60790" y="2890892"/>
                  <a:pt x="51779" y="2734119"/>
                  <a:pt x="0" y="2596311"/>
                </a:cubicBezTo>
                <a:cubicBezTo>
                  <a:pt x="-51779" y="2458504"/>
                  <a:pt x="12983" y="2196068"/>
                  <a:pt x="0" y="2011557"/>
                </a:cubicBezTo>
                <a:cubicBezTo>
                  <a:pt x="-12983" y="1827046"/>
                  <a:pt x="63742" y="1566723"/>
                  <a:pt x="0" y="1426802"/>
                </a:cubicBezTo>
                <a:cubicBezTo>
                  <a:pt x="-63742" y="1286882"/>
                  <a:pt x="19774" y="1102090"/>
                  <a:pt x="0" y="912218"/>
                </a:cubicBezTo>
                <a:cubicBezTo>
                  <a:pt x="-19774" y="722346"/>
                  <a:pt x="57078" y="321659"/>
                  <a:pt x="0" y="0"/>
                </a:cubicBezTo>
                <a:close/>
              </a:path>
            </a:pathLst>
          </a:custGeom>
          <a:noFill/>
          <a:ln w="38100" cap="rnd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33658EE-D11A-FD8D-D440-C0A9D00A341F}"/>
              </a:ext>
            </a:extLst>
          </p:cNvPr>
          <p:cNvSpPr/>
          <p:nvPr/>
        </p:nvSpPr>
        <p:spPr>
          <a:xfrm>
            <a:off x="1174750" y="317500"/>
            <a:ext cx="4508500" cy="1009650"/>
          </a:xfrm>
          <a:custGeom>
            <a:avLst/>
            <a:gdLst>
              <a:gd name="connsiteX0" fmla="*/ 0 w 4508500"/>
              <a:gd name="connsiteY0" fmla="*/ 137686 h 1009650"/>
              <a:gd name="connsiteX1" fmla="*/ 137686 w 4508500"/>
              <a:gd name="connsiteY1" fmla="*/ 0 h 1009650"/>
              <a:gd name="connsiteX2" fmla="*/ 742419 w 4508500"/>
              <a:gd name="connsiteY2" fmla="*/ 0 h 1009650"/>
              <a:gd name="connsiteX3" fmla="*/ 1262489 w 4508500"/>
              <a:gd name="connsiteY3" fmla="*/ 0 h 1009650"/>
              <a:gd name="connsiteX4" fmla="*/ 1909552 w 4508500"/>
              <a:gd name="connsiteY4" fmla="*/ 0 h 1009650"/>
              <a:gd name="connsiteX5" fmla="*/ 2429622 w 4508500"/>
              <a:gd name="connsiteY5" fmla="*/ 0 h 1009650"/>
              <a:gd name="connsiteX6" fmla="*/ 3076686 w 4508500"/>
              <a:gd name="connsiteY6" fmla="*/ 0 h 1009650"/>
              <a:gd name="connsiteX7" fmla="*/ 3554425 w 4508500"/>
              <a:gd name="connsiteY7" fmla="*/ 0 h 1009650"/>
              <a:gd name="connsiteX8" fmla="*/ 4370814 w 4508500"/>
              <a:gd name="connsiteY8" fmla="*/ 0 h 1009650"/>
              <a:gd name="connsiteX9" fmla="*/ 4508500 w 4508500"/>
              <a:gd name="connsiteY9" fmla="*/ 137686 h 1009650"/>
              <a:gd name="connsiteX10" fmla="*/ 4508500 w 4508500"/>
              <a:gd name="connsiteY10" fmla="*/ 504825 h 1009650"/>
              <a:gd name="connsiteX11" fmla="*/ 4508500 w 4508500"/>
              <a:gd name="connsiteY11" fmla="*/ 871964 h 1009650"/>
              <a:gd name="connsiteX12" fmla="*/ 4370814 w 4508500"/>
              <a:gd name="connsiteY12" fmla="*/ 1009650 h 1009650"/>
              <a:gd name="connsiteX13" fmla="*/ 3850744 w 4508500"/>
              <a:gd name="connsiteY13" fmla="*/ 1009650 h 1009650"/>
              <a:gd name="connsiteX14" fmla="*/ 3288343 w 4508500"/>
              <a:gd name="connsiteY14" fmla="*/ 1009650 h 1009650"/>
              <a:gd name="connsiteX15" fmla="*/ 2683610 w 4508500"/>
              <a:gd name="connsiteY15" fmla="*/ 1009650 h 1009650"/>
              <a:gd name="connsiteX16" fmla="*/ 2163540 w 4508500"/>
              <a:gd name="connsiteY16" fmla="*/ 1009650 h 1009650"/>
              <a:gd name="connsiteX17" fmla="*/ 1474145 w 4508500"/>
              <a:gd name="connsiteY17" fmla="*/ 1009650 h 1009650"/>
              <a:gd name="connsiteX18" fmla="*/ 869412 w 4508500"/>
              <a:gd name="connsiteY18" fmla="*/ 1009650 h 1009650"/>
              <a:gd name="connsiteX19" fmla="*/ 137686 w 4508500"/>
              <a:gd name="connsiteY19" fmla="*/ 1009650 h 1009650"/>
              <a:gd name="connsiteX20" fmla="*/ 0 w 4508500"/>
              <a:gd name="connsiteY20" fmla="*/ 871964 h 1009650"/>
              <a:gd name="connsiteX21" fmla="*/ 0 w 4508500"/>
              <a:gd name="connsiteY21" fmla="*/ 490139 h 1009650"/>
              <a:gd name="connsiteX22" fmla="*/ 0 w 4508500"/>
              <a:gd name="connsiteY22" fmla="*/ 137686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08500" h="1009650" fill="none" extrusionOk="0">
                <a:moveTo>
                  <a:pt x="0" y="137686"/>
                </a:moveTo>
                <a:cubicBezTo>
                  <a:pt x="-12147" y="60957"/>
                  <a:pt x="71140" y="8176"/>
                  <a:pt x="137686" y="0"/>
                </a:cubicBezTo>
                <a:cubicBezTo>
                  <a:pt x="414804" y="-27317"/>
                  <a:pt x="492979" y="53"/>
                  <a:pt x="742419" y="0"/>
                </a:cubicBezTo>
                <a:cubicBezTo>
                  <a:pt x="991859" y="-53"/>
                  <a:pt x="1109170" y="-22472"/>
                  <a:pt x="1262489" y="0"/>
                </a:cubicBezTo>
                <a:cubicBezTo>
                  <a:pt x="1415808" y="22472"/>
                  <a:pt x="1735438" y="-26737"/>
                  <a:pt x="1909552" y="0"/>
                </a:cubicBezTo>
                <a:cubicBezTo>
                  <a:pt x="2083666" y="26737"/>
                  <a:pt x="2264243" y="-15359"/>
                  <a:pt x="2429622" y="0"/>
                </a:cubicBezTo>
                <a:cubicBezTo>
                  <a:pt x="2595001" y="15359"/>
                  <a:pt x="2931513" y="-15754"/>
                  <a:pt x="3076686" y="0"/>
                </a:cubicBezTo>
                <a:cubicBezTo>
                  <a:pt x="3221859" y="15754"/>
                  <a:pt x="3360845" y="4510"/>
                  <a:pt x="3554425" y="0"/>
                </a:cubicBezTo>
                <a:cubicBezTo>
                  <a:pt x="3748005" y="-4510"/>
                  <a:pt x="4005850" y="-30135"/>
                  <a:pt x="4370814" y="0"/>
                </a:cubicBezTo>
                <a:cubicBezTo>
                  <a:pt x="4451315" y="4135"/>
                  <a:pt x="4521246" y="54023"/>
                  <a:pt x="4508500" y="137686"/>
                </a:cubicBezTo>
                <a:cubicBezTo>
                  <a:pt x="4526248" y="226710"/>
                  <a:pt x="4518945" y="417448"/>
                  <a:pt x="4508500" y="504825"/>
                </a:cubicBezTo>
                <a:cubicBezTo>
                  <a:pt x="4498055" y="592202"/>
                  <a:pt x="4519538" y="765446"/>
                  <a:pt x="4508500" y="871964"/>
                </a:cubicBezTo>
                <a:cubicBezTo>
                  <a:pt x="4521884" y="944463"/>
                  <a:pt x="4444936" y="1022951"/>
                  <a:pt x="4370814" y="1009650"/>
                </a:cubicBezTo>
                <a:cubicBezTo>
                  <a:pt x="4144324" y="1010553"/>
                  <a:pt x="4024652" y="996038"/>
                  <a:pt x="3850744" y="1009650"/>
                </a:cubicBezTo>
                <a:cubicBezTo>
                  <a:pt x="3676836" y="1023263"/>
                  <a:pt x="3431545" y="1036456"/>
                  <a:pt x="3288343" y="1009650"/>
                </a:cubicBezTo>
                <a:cubicBezTo>
                  <a:pt x="3145141" y="982844"/>
                  <a:pt x="2885332" y="1002805"/>
                  <a:pt x="2683610" y="1009650"/>
                </a:cubicBezTo>
                <a:cubicBezTo>
                  <a:pt x="2481888" y="1016495"/>
                  <a:pt x="2333439" y="999780"/>
                  <a:pt x="2163540" y="1009650"/>
                </a:cubicBezTo>
                <a:cubicBezTo>
                  <a:pt x="1993641" y="1019521"/>
                  <a:pt x="1757360" y="975975"/>
                  <a:pt x="1474145" y="1009650"/>
                </a:cubicBezTo>
                <a:cubicBezTo>
                  <a:pt x="1190930" y="1043325"/>
                  <a:pt x="1064355" y="1018581"/>
                  <a:pt x="869412" y="1009650"/>
                </a:cubicBezTo>
                <a:cubicBezTo>
                  <a:pt x="674469" y="1000719"/>
                  <a:pt x="416008" y="1044334"/>
                  <a:pt x="137686" y="1009650"/>
                </a:cubicBezTo>
                <a:cubicBezTo>
                  <a:pt x="54765" y="1001780"/>
                  <a:pt x="6057" y="941452"/>
                  <a:pt x="0" y="871964"/>
                </a:cubicBezTo>
                <a:cubicBezTo>
                  <a:pt x="-814" y="768224"/>
                  <a:pt x="-261" y="669915"/>
                  <a:pt x="0" y="490139"/>
                </a:cubicBezTo>
                <a:cubicBezTo>
                  <a:pt x="261" y="310364"/>
                  <a:pt x="-7479" y="269395"/>
                  <a:pt x="0" y="137686"/>
                </a:cubicBezTo>
                <a:close/>
              </a:path>
              <a:path w="4508500" h="1009650" stroke="0" extrusionOk="0">
                <a:moveTo>
                  <a:pt x="0" y="137686"/>
                </a:moveTo>
                <a:cubicBezTo>
                  <a:pt x="-12661" y="53835"/>
                  <a:pt x="52423" y="3461"/>
                  <a:pt x="137686" y="0"/>
                </a:cubicBezTo>
                <a:cubicBezTo>
                  <a:pt x="396990" y="-31912"/>
                  <a:pt x="526638" y="17750"/>
                  <a:pt x="827081" y="0"/>
                </a:cubicBezTo>
                <a:cubicBezTo>
                  <a:pt x="1127524" y="-17750"/>
                  <a:pt x="1227425" y="-3966"/>
                  <a:pt x="1389482" y="0"/>
                </a:cubicBezTo>
                <a:cubicBezTo>
                  <a:pt x="1551539" y="3966"/>
                  <a:pt x="1729834" y="11160"/>
                  <a:pt x="1909552" y="0"/>
                </a:cubicBezTo>
                <a:cubicBezTo>
                  <a:pt x="2089270" y="-11160"/>
                  <a:pt x="2321107" y="8753"/>
                  <a:pt x="2556616" y="0"/>
                </a:cubicBezTo>
                <a:cubicBezTo>
                  <a:pt x="2792125" y="-8753"/>
                  <a:pt x="2904526" y="-5882"/>
                  <a:pt x="3119018" y="0"/>
                </a:cubicBezTo>
                <a:cubicBezTo>
                  <a:pt x="3333510" y="5882"/>
                  <a:pt x="3567598" y="6392"/>
                  <a:pt x="3808413" y="0"/>
                </a:cubicBezTo>
                <a:cubicBezTo>
                  <a:pt x="4049228" y="-6392"/>
                  <a:pt x="4249159" y="-18583"/>
                  <a:pt x="4370814" y="0"/>
                </a:cubicBezTo>
                <a:cubicBezTo>
                  <a:pt x="4445513" y="2222"/>
                  <a:pt x="4506693" y="59548"/>
                  <a:pt x="4508500" y="137686"/>
                </a:cubicBezTo>
                <a:cubicBezTo>
                  <a:pt x="4518576" y="312504"/>
                  <a:pt x="4497937" y="377950"/>
                  <a:pt x="4508500" y="490139"/>
                </a:cubicBezTo>
                <a:cubicBezTo>
                  <a:pt x="4519063" y="602328"/>
                  <a:pt x="4515022" y="783386"/>
                  <a:pt x="4508500" y="871964"/>
                </a:cubicBezTo>
                <a:cubicBezTo>
                  <a:pt x="4515958" y="940637"/>
                  <a:pt x="4449148" y="1008172"/>
                  <a:pt x="4370814" y="1009650"/>
                </a:cubicBezTo>
                <a:cubicBezTo>
                  <a:pt x="4224868" y="989833"/>
                  <a:pt x="3988404" y="1013293"/>
                  <a:pt x="3766081" y="1009650"/>
                </a:cubicBezTo>
                <a:cubicBezTo>
                  <a:pt x="3543758" y="1006007"/>
                  <a:pt x="3366861" y="989892"/>
                  <a:pt x="3246011" y="1009650"/>
                </a:cubicBezTo>
                <a:cubicBezTo>
                  <a:pt x="3125161" y="1029409"/>
                  <a:pt x="2914978" y="1003422"/>
                  <a:pt x="2641279" y="1009650"/>
                </a:cubicBezTo>
                <a:cubicBezTo>
                  <a:pt x="2367580" y="1015878"/>
                  <a:pt x="2159835" y="986328"/>
                  <a:pt x="1951884" y="1009650"/>
                </a:cubicBezTo>
                <a:cubicBezTo>
                  <a:pt x="1743934" y="1032972"/>
                  <a:pt x="1488544" y="988328"/>
                  <a:pt x="1347151" y="1009650"/>
                </a:cubicBezTo>
                <a:cubicBezTo>
                  <a:pt x="1205758" y="1030972"/>
                  <a:pt x="988835" y="998800"/>
                  <a:pt x="869412" y="1009650"/>
                </a:cubicBezTo>
                <a:cubicBezTo>
                  <a:pt x="749989" y="1020500"/>
                  <a:pt x="479398" y="1021866"/>
                  <a:pt x="137686" y="1009650"/>
                </a:cubicBezTo>
                <a:cubicBezTo>
                  <a:pt x="65172" y="1007557"/>
                  <a:pt x="-9522" y="963123"/>
                  <a:pt x="0" y="871964"/>
                </a:cubicBezTo>
                <a:cubicBezTo>
                  <a:pt x="-10524" y="710570"/>
                  <a:pt x="-6653" y="625009"/>
                  <a:pt x="0" y="512168"/>
                </a:cubicBezTo>
                <a:cubicBezTo>
                  <a:pt x="6653" y="399327"/>
                  <a:pt x="-9464" y="292456"/>
                  <a:pt x="0" y="137686"/>
                </a:cubicBezTo>
                <a:close/>
              </a:path>
            </a:pathLst>
          </a:custGeom>
          <a:solidFill>
            <a:srgbClr val="BDCDD6"/>
          </a:solidFill>
          <a:ln w="53975" cmpd="dbl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6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E47301-48FA-8B62-6B41-A4AE31BC2D7C}"/>
              </a:ext>
            </a:extLst>
          </p:cNvPr>
          <p:cNvSpPr/>
          <p:nvPr/>
        </p:nvSpPr>
        <p:spPr>
          <a:xfrm>
            <a:off x="1282700" y="403225"/>
            <a:ext cx="4298950" cy="835025"/>
          </a:xfrm>
          <a:custGeom>
            <a:avLst/>
            <a:gdLst>
              <a:gd name="connsiteX0" fmla="*/ 0 w 4298950"/>
              <a:gd name="connsiteY0" fmla="*/ 64021 h 835025"/>
              <a:gd name="connsiteX1" fmla="*/ 64021 w 4298950"/>
              <a:gd name="connsiteY1" fmla="*/ 0 h 835025"/>
              <a:gd name="connsiteX2" fmla="*/ 842590 w 4298950"/>
              <a:gd name="connsiteY2" fmla="*/ 0 h 835025"/>
              <a:gd name="connsiteX3" fmla="*/ 1496033 w 4298950"/>
              <a:gd name="connsiteY3" fmla="*/ 0 h 835025"/>
              <a:gd name="connsiteX4" fmla="*/ 2107766 w 4298950"/>
              <a:gd name="connsiteY4" fmla="*/ 0 h 835025"/>
              <a:gd name="connsiteX5" fmla="*/ 2844626 w 4298950"/>
              <a:gd name="connsiteY5" fmla="*/ 0 h 835025"/>
              <a:gd name="connsiteX6" fmla="*/ 3498069 w 4298950"/>
              <a:gd name="connsiteY6" fmla="*/ 0 h 835025"/>
              <a:gd name="connsiteX7" fmla="*/ 4234929 w 4298950"/>
              <a:gd name="connsiteY7" fmla="*/ 0 h 835025"/>
              <a:gd name="connsiteX8" fmla="*/ 4298950 w 4298950"/>
              <a:gd name="connsiteY8" fmla="*/ 64021 h 835025"/>
              <a:gd name="connsiteX9" fmla="*/ 4298950 w 4298950"/>
              <a:gd name="connsiteY9" fmla="*/ 403373 h 835025"/>
              <a:gd name="connsiteX10" fmla="*/ 4298950 w 4298950"/>
              <a:gd name="connsiteY10" fmla="*/ 771004 h 835025"/>
              <a:gd name="connsiteX11" fmla="*/ 4234929 w 4298950"/>
              <a:gd name="connsiteY11" fmla="*/ 835025 h 835025"/>
              <a:gd name="connsiteX12" fmla="*/ 3664905 w 4298950"/>
              <a:gd name="connsiteY12" fmla="*/ 835025 h 835025"/>
              <a:gd name="connsiteX13" fmla="*/ 2886335 w 4298950"/>
              <a:gd name="connsiteY13" fmla="*/ 835025 h 835025"/>
              <a:gd name="connsiteX14" fmla="*/ 2274602 w 4298950"/>
              <a:gd name="connsiteY14" fmla="*/ 835025 h 835025"/>
              <a:gd name="connsiteX15" fmla="*/ 1579451 w 4298950"/>
              <a:gd name="connsiteY15" fmla="*/ 835025 h 835025"/>
              <a:gd name="connsiteX16" fmla="*/ 800881 w 4298950"/>
              <a:gd name="connsiteY16" fmla="*/ 835025 h 835025"/>
              <a:gd name="connsiteX17" fmla="*/ 64021 w 4298950"/>
              <a:gd name="connsiteY17" fmla="*/ 835025 h 835025"/>
              <a:gd name="connsiteX18" fmla="*/ 0 w 4298950"/>
              <a:gd name="connsiteY18" fmla="*/ 771004 h 835025"/>
              <a:gd name="connsiteX19" fmla="*/ 0 w 4298950"/>
              <a:gd name="connsiteY19" fmla="*/ 431652 h 835025"/>
              <a:gd name="connsiteX20" fmla="*/ 0 w 4298950"/>
              <a:gd name="connsiteY20" fmla="*/ 64021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8950" h="835025" extrusionOk="0">
                <a:moveTo>
                  <a:pt x="0" y="64021"/>
                </a:moveTo>
                <a:cubicBezTo>
                  <a:pt x="-4086" y="26143"/>
                  <a:pt x="20778" y="2960"/>
                  <a:pt x="64021" y="0"/>
                </a:cubicBezTo>
                <a:cubicBezTo>
                  <a:pt x="347473" y="-28258"/>
                  <a:pt x="652835" y="-23863"/>
                  <a:pt x="842590" y="0"/>
                </a:cubicBezTo>
                <a:cubicBezTo>
                  <a:pt x="1032345" y="23863"/>
                  <a:pt x="1214652" y="-22474"/>
                  <a:pt x="1496033" y="0"/>
                </a:cubicBezTo>
                <a:cubicBezTo>
                  <a:pt x="1777414" y="22474"/>
                  <a:pt x="1847500" y="-6502"/>
                  <a:pt x="2107766" y="0"/>
                </a:cubicBezTo>
                <a:cubicBezTo>
                  <a:pt x="2368032" y="6502"/>
                  <a:pt x="2637897" y="-11428"/>
                  <a:pt x="2844626" y="0"/>
                </a:cubicBezTo>
                <a:cubicBezTo>
                  <a:pt x="3051355" y="11428"/>
                  <a:pt x="3352310" y="21665"/>
                  <a:pt x="3498069" y="0"/>
                </a:cubicBezTo>
                <a:cubicBezTo>
                  <a:pt x="3643828" y="-21665"/>
                  <a:pt x="3870847" y="8840"/>
                  <a:pt x="4234929" y="0"/>
                </a:cubicBezTo>
                <a:cubicBezTo>
                  <a:pt x="4269765" y="-4979"/>
                  <a:pt x="4298401" y="29427"/>
                  <a:pt x="4298950" y="64021"/>
                </a:cubicBezTo>
                <a:cubicBezTo>
                  <a:pt x="4305101" y="145395"/>
                  <a:pt x="4295547" y="287895"/>
                  <a:pt x="4298950" y="403373"/>
                </a:cubicBezTo>
                <a:cubicBezTo>
                  <a:pt x="4302353" y="518851"/>
                  <a:pt x="4298176" y="609162"/>
                  <a:pt x="4298950" y="771004"/>
                </a:cubicBezTo>
                <a:cubicBezTo>
                  <a:pt x="4302985" y="812369"/>
                  <a:pt x="4270468" y="836900"/>
                  <a:pt x="4234929" y="835025"/>
                </a:cubicBezTo>
                <a:cubicBezTo>
                  <a:pt x="3959672" y="854752"/>
                  <a:pt x="3800801" y="842062"/>
                  <a:pt x="3664905" y="835025"/>
                </a:cubicBezTo>
                <a:cubicBezTo>
                  <a:pt x="3529009" y="827988"/>
                  <a:pt x="3250005" y="813055"/>
                  <a:pt x="2886335" y="835025"/>
                </a:cubicBezTo>
                <a:cubicBezTo>
                  <a:pt x="2522665" y="856996"/>
                  <a:pt x="2553651" y="809556"/>
                  <a:pt x="2274602" y="835025"/>
                </a:cubicBezTo>
                <a:cubicBezTo>
                  <a:pt x="1995553" y="860494"/>
                  <a:pt x="1751886" y="815548"/>
                  <a:pt x="1579451" y="835025"/>
                </a:cubicBezTo>
                <a:cubicBezTo>
                  <a:pt x="1407016" y="854502"/>
                  <a:pt x="1093210" y="807103"/>
                  <a:pt x="800881" y="835025"/>
                </a:cubicBezTo>
                <a:cubicBezTo>
                  <a:pt x="508552" y="862948"/>
                  <a:pt x="224791" y="814388"/>
                  <a:pt x="64021" y="835025"/>
                </a:cubicBezTo>
                <a:cubicBezTo>
                  <a:pt x="27985" y="836237"/>
                  <a:pt x="3714" y="809122"/>
                  <a:pt x="0" y="771004"/>
                </a:cubicBezTo>
                <a:cubicBezTo>
                  <a:pt x="-7244" y="685590"/>
                  <a:pt x="13498" y="541326"/>
                  <a:pt x="0" y="431652"/>
                </a:cubicBezTo>
                <a:cubicBezTo>
                  <a:pt x="-13498" y="321978"/>
                  <a:pt x="-17593" y="138755"/>
                  <a:pt x="0" y="64021"/>
                </a:cubicBezTo>
                <a:close/>
              </a:path>
            </a:pathLst>
          </a:custGeom>
          <a:noFill/>
          <a:ln w="22225" cap="rnd" cmpd="thickThin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07E6F-1017-46D5-BC62-6041B6AD0D24}"/>
              </a:ext>
            </a:extLst>
          </p:cNvPr>
          <p:cNvSpPr txBox="1"/>
          <p:nvPr/>
        </p:nvSpPr>
        <p:spPr>
          <a:xfrm>
            <a:off x="1381125" y="4531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벽난로 도안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6B045-7314-5A11-5F98-2D05763BAC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7537"/>
            <a:ext cx="406400" cy="40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A32DDA-6C11-34FD-BCCC-88BA4F5E48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617537"/>
            <a:ext cx="406400" cy="406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D60A969-97D4-5153-82B2-13735D71C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979" y="1510046"/>
            <a:ext cx="5286042" cy="52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B1007A-68F7-8E88-4C2C-B454AB738D43}"/>
              </a:ext>
            </a:extLst>
          </p:cNvPr>
          <p:cNvSpPr/>
          <p:nvPr/>
        </p:nvSpPr>
        <p:spPr>
          <a:xfrm>
            <a:off x="63500" y="76200"/>
            <a:ext cx="7029758" cy="7017058"/>
          </a:xfrm>
          <a:custGeom>
            <a:avLst/>
            <a:gdLst>
              <a:gd name="connsiteX0" fmla="*/ 0 w 7029758"/>
              <a:gd name="connsiteY0" fmla="*/ 0 h 7017058"/>
              <a:gd name="connsiteX1" fmla="*/ 515516 w 7029758"/>
              <a:gd name="connsiteY1" fmla="*/ 0 h 7017058"/>
              <a:gd name="connsiteX2" fmla="*/ 890436 w 7029758"/>
              <a:gd name="connsiteY2" fmla="*/ 0 h 7017058"/>
              <a:gd name="connsiteX3" fmla="*/ 1616844 w 7029758"/>
              <a:gd name="connsiteY3" fmla="*/ 0 h 7017058"/>
              <a:gd name="connsiteX4" fmla="*/ 2132360 w 7029758"/>
              <a:gd name="connsiteY4" fmla="*/ 0 h 7017058"/>
              <a:gd name="connsiteX5" fmla="*/ 2647876 w 7029758"/>
              <a:gd name="connsiteY5" fmla="*/ 0 h 7017058"/>
              <a:gd name="connsiteX6" fmla="*/ 3374284 w 7029758"/>
              <a:gd name="connsiteY6" fmla="*/ 0 h 7017058"/>
              <a:gd name="connsiteX7" fmla="*/ 3819502 w 7029758"/>
              <a:gd name="connsiteY7" fmla="*/ 0 h 7017058"/>
              <a:gd name="connsiteX8" fmla="*/ 4545910 w 7029758"/>
              <a:gd name="connsiteY8" fmla="*/ 0 h 7017058"/>
              <a:gd name="connsiteX9" fmla="*/ 5272319 w 7029758"/>
              <a:gd name="connsiteY9" fmla="*/ 0 h 7017058"/>
              <a:gd name="connsiteX10" fmla="*/ 5858132 w 7029758"/>
              <a:gd name="connsiteY10" fmla="*/ 0 h 7017058"/>
              <a:gd name="connsiteX11" fmla="*/ 7029758 w 7029758"/>
              <a:gd name="connsiteY11" fmla="*/ 0 h 7017058"/>
              <a:gd name="connsiteX12" fmla="*/ 7029758 w 7029758"/>
              <a:gd name="connsiteY12" fmla="*/ 514584 h 7017058"/>
              <a:gd name="connsiteX13" fmla="*/ 7029758 w 7029758"/>
              <a:gd name="connsiteY13" fmla="*/ 888827 h 7017058"/>
              <a:gd name="connsiteX14" fmla="*/ 7029758 w 7029758"/>
              <a:gd name="connsiteY14" fmla="*/ 1473582 h 7017058"/>
              <a:gd name="connsiteX15" fmla="*/ 7029758 w 7029758"/>
              <a:gd name="connsiteY15" fmla="*/ 2058337 h 7017058"/>
              <a:gd name="connsiteX16" fmla="*/ 7029758 w 7029758"/>
              <a:gd name="connsiteY16" fmla="*/ 2643092 h 7017058"/>
              <a:gd name="connsiteX17" fmla="*/ 7029758 w 7029758"/>
              <a:gd name="connsiteY17" fmla="*/ 3298017 h 7017058"/>
              <a:gd name="connsiteX18" fmla="*/ 7029758 w 7029758"/>
              <a:gd name="connsiteY18" fmla="*/ 3952943 h 7017058"/>
              <a:gd name="connsiteX19" fmla="*/ 7029758 w 7029758"/>
              <a:gd name="connsiteY19" fmla="*/ 4607868 h 7017058"/>
              <a:gd name="connsiteX20" fmla="*/ 7029758 w 7029758"/>
              <a:gd name="connsiteY20" fmla="*/ 4982111 h 7017058"/>
              <a:gd name="connsiteX21" fmla="*/ 7029758 w 7029758"/>
              <a:gd name="connsiteY21" fmla="*/ 5426525 h 7017058"/>
              <a:gd name="connsiteX22" fmla="*/ 7029758 w 7029758"/>
              <a:gd name="connsiteY22" fmla="*/ 6081450 h 7017058"/>
              <a:gd name="connsiteX23" fmla="*/ 7029758 w 7029758"/>
              <a:gd name="connsiteY23" fmla="*/ 7017058 h 7017058"/>
              <a:gd name="connsiteX24" fmla="*/ 6584540 w 7029758"/>
              <a:gd name="connsiteY24" fmla="*/ 7017058 h 7017058"/>
              <a:gd name="connsiteX25" fmla="*/ 6209620 w 7029758"/>
              <a:gd name="connsiteY25" fmla="*/ 7017058 h 7017058"/>
              <a:gd name="connsiteX26" fmla="*/ 5834699 w 7029758"/>
              <a:gd name="connsiteY26" fmla="*/ 7017058 h 7017058"/>
              <a:gd name="connsiteX27" fmla="*/ 5248886 w 7029758"/>
              <a:gd name="connsiteY27" fmla="*/ 7017058 h 7017058"/>
              <a:gd name="connsiteX28" fmla="*/ 4803668 w 7029758"/>
              <a:gd name="connsiteY28" fmla="*/ 7017058 h 7017058"/>
              <a:gd name="connsiteX29" fmla="*/ 4147557 w 7029758"/>
              <a:gd name="connsiteY29" fmla="*/ 7017058 h 7017058"/>
              <a:gd name="connsiteX30" fmla="*/ 3702339 w 7029758"/>
              <a:gd name="connsiteY30" fmla="*/ 7017058 h 7017058"/>
              <a:gd name="connsiteX31" fmla="*/ 3046228 w 7029758"/>
              <a:gd name="connsiteY31" fmla="*/ 7017058 h 7017058"/>
              <a:gd name="connsiteX32" fmla="*/ 2671308 w 7029758"/>
              <a:gd name="connsiteY32" fmla="*/ 7017058 h 7017058"/>
              <a:gd name="connsiteX33" fmla="*/ 2015197 w 7029758"/>
              <a:gd name="connsiteY33" fmla="*/ 7017058 h 7017058"/>
              <a:gd name="connsiteX34" fmla="*/ 1569979 w 7029758"/>
              <a:gd name="connsiteY34" fmla="*/ 7017058 h 7017058"/>
              <a:gd name="connsiteX35" fmla="*/ 1195059 w 7029758"/>
              <a:gd name="connsiteY35" fmla="*/ 7017058 h 7017058"/>
              <a:gd name="connsiteX36" fmla="*/ 749841 w 7029758"/>
              <a:gd name="connsiteY36" fmla="*/ 7017058 h 7017058"/>
              <a:gd name="connsiteX37" fmla="*/ 0 w 7029758"/>
              <a:gd name="connsiteY37" fmla="*/ 7017058 h 7017058"/>
              <a:gd name="connsiteX38" fmla="*/ 0 w 7029758"/>
              <a:gd name="connsiteY38" fmla="*/ 6572644 h 7017058"/>
              <a:gd name="connsiteX39" fmla="*/ 0 w 7029758"/>
              <a:gd name="connsiteY39" fmla="*/ 6198401 h 7017058"/>
              <a:gd name="connsiteX40" fmla="*/ 0 w 7029758"/>
              <a:gd name="connsiteY40" fmla="*/ 5824158 h 7017058"/>
              <a:gd name="connsiteX41" fmla="*/ 0 w 7029758"/>
              <a:gd name="connsiteY41" fmla="*/ 5169233 h 7017058"/>
              <a:gd name="connsiteX42" fmla="*/ 0 w 7029758"/>
              <a:gd name="connsiteY42" fmla="*/ 4794990 h 7017058"/>
              <a:gd name="connsiteX43" fmla="*/ 0 w 7029758"/>
              <a:gd name="connsiteY43" fmla="*/ 4210235 h 7017058"/>
              <a:gd name="connsiteX44" fmla="*/ 0 w 7029758"/>
              <a:gd name="connsiteY44" fmla="*/ 3765821 h 7017058"/>
              <a:gd name="connsiteX45" fmla="*/ 0 w 7029758"/>
              <a:gd name="connsiteY45" fmla="*/ 3181066 h 7017058"/>
              <a:gd name="connsiteX46" fmla="*/ 0 w 7029758"/>
              <a:gd name="connsiteY46" fmla="*/ 2596311 h 7017058"/>
              <a:gd name="connsiteX47" fmla="*/ 0 w 7029758"/>
              <a:gd name="connsiteY47" fmla="*/ 2011557 h 7017058"/>
              <a:gd name="connsiteX48" fmla="*/ 0 w 7029758"/>
              <a:gd name="connsiteY48" fmla="*/ 1426802 h 7017058"/>
              <a:gd name="connsiteX49" fmla="*/ 0 w 7029758"/>
              <a:gd name="connsiteY49" fmla="*/ 912218 h 7017058"/>
              <a:gd name="connsiteX50" fmla="*/ 0 w 7029758"/>
              <a:gd name="connsiteY50" fmla="*/ 0 h 7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29758" h="7017058" extrusionOk="0">
                <a:moveTo>
                  <a:pt x="0" y="0"/>
                </a:moveTo>
                <a:cubicBezTo>
                  <a:pt x="243410" y="-1873"/>
                  <a:pt x="285479" y="6136"/>
                  <a:pt x="515516" y="0"/>
                </a:cubicBezTo>
                <a:cubicBezTo>
                  <a:pt x="745553" y="-6136"/>
                  <a:pt x="808530" y="142"/>
                  <a:pt x="890436" y="0"/>
                </a:cubicBezTo>
                <a:cubicBezTo>
                  <a:pt x="972342" y="-142"/>
                  <a:pt x="1275078" y="78105"/>
                  <a:pt x="1616844" y="0"/>
                </a:cubicBezTo>
                <a:cubicBezTo>
                  <a:pt x="1958610" y="-78105"/>
                  <a:pt x="1887812" y="49563"/>
                  <a:pt x="2132360" y="0"/>
                </a:cubicBezTo>
                <a:cubicBezTo>
                  <a:pt x="2376908" y="-49563"/>
                  <a:pt x="2420735" y="52340"/>
                  <a:pt x="2647876" y="0"/>
                </a:cubicBezTo>
                <a:cubicBezTo>
                  <a:pt x="2875017" y="-52340"/>
                  <a:pt x="3158875" y="72838"/>
                  <a:pt x="3374284" y="0"/>
                </a:cubicBezTo>
                <a:cubicBezTo>
                  <a:pt x="3589693" y="-72838"/>
                  <a:pt x="3666227" y="42801"/>
                  <a:pt x="3819502" y="0"/>
                </a:cubicBezTo>
                <a:cubicBezTo>
                  <a:pt x="3972777" y="-42801"/>
                  <a:pt x="4246535" y="57085"/>
                  <a:pt x="4545910" y="0"/>
                </a:cubicBezTo>
                <a:cubicBezTo>
                  <a:pt x="4845285" y="-57085"/>
                  <a:pt x="5067206" y="6252"/>
                  <a:pt x="5272319" y="0"/>
                </a:cubicBezTo>
                <a:cubicBezTo>
                  <a:pt x="5477432" y="-6252"/>
                  <a:pt x="5584017" y="19408"/>
                  <a:pt x="5858132" y="0"/>
                </a:cubicBezTo>
                <a:cubicBezTo>
                  <a:pt x="6132247" y="-19408"/>
                  <a:pt x="6483086" y="48386"/>
                  <a:pt x="7029758" y="0"/>
                </a:cubicBezTo>
                <a:cubicBezTo>
                  <a:pt x="7065284" y="140706"/>
                  <a:pt x="6980099" y="357479"/>
                  <a:pt x="7029758" y="514584"/>
                </a:cubicBezTo>
                <a:cubicBezTo>
                  <a:pt x="7079417" y="671689"/>
                  <a:pt x="7027850" y="797693"/>
                  <a:pt x="7029758" y="888827"/>
                </a:cubicBezTo>
                <a:cubicBezTo>
                  <a:pt x="7031666" y="979961"/>
                  <a:pt x="7005147" y="1284981"/>
                  <a:pt x="7029758" y="1473582"/>
                </a:cubicBezTo>
                <a:cubicBezTo>
                  <a:pt x="7054369" y="1662183"/>
                  <a:pt x="7004283" y="1937621"/>
                  <a:pt x="7029758" y="2058337"/>
                </a:cubicBezTo>
                <a:cubicBezTo>
                  <a:pt x="7055233" y="2179054"/>
                  <a:pt x="6981834" y="2375013"/>
                  <a:pt x="7029758" y="2643092"/>
                </a:cubicBezTo>
                <a:cubicBezTo>
                  <a:pt x="7077682" y="2911171"/>
                  <a:pt x="7028529" y="3035574"/>
                  <a:pt x="7029758" y="3298017"/>
                </a:cubicBezTo>
                <a:cubicBezTo>
                  <a:pt x="7030987" y="3560461"/>
                  <a:pt x="6951993" y="3754049"/>
                  <a:pt x="7029758" y="3952943"/>
                </a:cubicBezTo>
                <a:cubicBezTo>
                  <a:pt x="7107523" y="4151837"/>
                  <a:pt x="7007624" y="4361430"/>
                  <a:pt x="7029758" y="4607868"/>
                </a:cubicBezTo>
                <a:cubicBezTo>
                  <a:pt x="7051892" y="4854307"/>
                  <a:pt x="7012309" y="4891244"/>
                  <a:pt x="7029758" y="4982111"/>
                </a:cubicBezTo>
                <a:cubicBezTo>
                  <a:pt x="7047207" y="5072978"/>
                  <a:pt x="7005159" y="5273917"/>
                  <a:pt x="7029758" y="5426525"/>
                </a:cubicBezTo>
                <a:cubicBezTo>
                  <a:pt x="7054357" y="5579133"/>
                  <a:pt x="6978122" y="5756909"/>
                  <a:pt x="7029758" y="6081450"/>
                </a:cubicBezTo>
                <a:cubicBezTo>
                  <a:pt x="7081394" y="6405991"/>
                  <a:pt x="6951721" y="6558139"/>
                  <a:pt x="7029758" y="7017058"/>
                </a:cubicBezTo>
                <a:cubicBezTo>
                  <a:pt x="6899809" y="7031697"/>
                  <a:pt x="6677103" y="6976567"/>
                  <a:pt x="6584540" y="7017058"/>
                </a:cubicBezTo>
                <a:cubicBezTo>
                  <a:pt x="6491977" y="7057549"/>
                  <a:pt x="6311313" y="7009925"/>
                  <a:pt x="6209620" y="7017058"/>
                </a:cubicBezTo>
                <a:cubicBezTo>
                  <a:pt x="6107927" y="7024191"/>
                  <a:pt x="5947300" y="7010415"/>
                  <a:pt x="5834699" y="7017058"/>
                </a:cubicBezTo>
                <a:cubicBezTo>
                  <a:pt x="5722098" y="7023701"/>
                  <a:pt x="5381489" y="7011089"/>
                  <a:pt x="5248886" y="7017058"/>
                </a:cubicBezTo>
                <a:cubicBezTo>
                  <a:pt x="5116283" y="7023027"/>
                  <a:pt x="4915057" y="7007664"/>
                  <a:pt x="4803668" y="7017058"/>
                </a:cubicBezTo>
                <a:cubicBezTo>
                  <a:pt x="4692279" y="7026452"/>
                  <a:pt x="4320713" y="6979260"/>
                  <a:pt x="4147557" y="7017058"/>
                </a:cubicBezTo>
                <a:cubicBezTo>
                  <a:pt x="3974401" y="7054856"/>
                  <a:pt x="3815004" y="6968782"/>
                  <a:pt x="3702339" y="7017058"/>
                </a:cubicBezTo>
                <a:cubicBezTo>
                  <a:pt x="3589674" y="7065334"/>
                  <a:pt x="3334273" y="7006145"/>
                  <a:pt x="3046228" y="7017058"/>
                </a:cubicBezTo>
                <a:cubicBezTo>
                  <a:pt x="2758183" y="7027971"/>
                  <a:pt x="2759735" y="6993898"/>
                  <a:pt x="2671308" y="7017058"/>
                </a:cubicBezTo>
                <a:cubicBezTo>
                  <a:pt x="2582881" y="7040218"/>
                  <a:pt x="2306861" y="6965862"/>
                  <a:pt x="2015197" y="7017058"/>
                </a:cubicBezTo>
                <a:cubicBezTo>
                  <a:pt x="1723533" y="7068254"/>
                  <a:pt x="1694756" y="6982506"/>
                  <a:pt x="1569979" y="7017058"/>
                </a:cubicBezTo>
                <a:cubicBezTo>
                  <a:pt x="1445202" y="7051610"/>
                  <a:pt x="1370853" y="7009582"/>
                  <a:pt x="1195059" y="7017058"/>
                </a:cubicBezTo>
                <a:cubicBezTo>
                  <a:pt x="1019265" y="7024534"/>
                  <a:pt x="892323" y="6988473"/>
                  <a:pt x="749841" y="7017058"/>
                </a:cubicBezTo>
                <a:cubicBezTo>
                  <a:pt x="607359" y="7045643"/>
                  <a:pt x="206392" y="6978038"/>
                  <a:pt x="0" y="7017058"/>
                </a:cubicBezTo>
                <a:cubicBezTo>
                  <a:pt x="-2523" y="6820123"/>
                  <a:pt x="22602" y="6736600"/>
                  <a:pt x="0" y="6572644"/>
                </a:cubicBezTo>
                <a:cubicBezTo>
                  <a:pt x="-22602" y="6408688"/>
                  <a:pt x="43180" y="6330383"/>
                  <a:pt x="0" y="6198401"/>
                </a:cubicBezTo>
                <a:cubicBezTo>
                  <a:pt x="-43180" y="6066419"/>
                  <a:pt x="22149" y="5932288"/>
                  <a:pt x="0" y="5824158"/>
                </a:cubicBezTo>
                <a:cubicBezTo>
                  <a:pt x="-22149" y="5716028"/>
                  <a:pt x="10779" y="5321778"/>
                  <a:pt x="0" y="5169233"/>
                </a:cubicBezTo>
                <a:cubicBezTo>
                  <a:pt x="-10779" y="5016689"/>
                  <a:pt x="43511" y="4900783"/>
                  <a:pt x="0" y="4794990"/>
                </a:cubicBezTo>
                <a:cubicBezTo>
                  <a:pt x="-43511" y="4689197"/>
                  <a:pt x="13121" y="4404900"/>
                  <a:pt x="0" y="4210235"/>
                </a:cubicBezTo>
                <a:cubicBezTo>
                  <a:pt x="-13121" y="4015570"/>
                  <a:pt x="36464" y="3884164"/>
                  <a:pt x="0" y="3765821"/>
                </a:cubicBezTo>
                <a:cubicBezTo>
                  <a:pt x="-36464" y="3647478"/>
                  <a:pt x="60790" y="3471240"/>
                  <a:pt x="0" y="3181066"/>
                </a:cubicBezTo>
                <a:cubicBezTo>
                  <a:pt x="-60790" y="2890892"/>
                  <a:pt x="51779" y="2734119"/>
                  <a:pt x="0" y="2596311"/>
                </a:cubicBezTo>
                <a:cubicBezTo>
                  <a:pt x="-51779" y="2458504"/>
                  <a:pt x="12983" y="2196068"/>
                  <a:pt x="0" y="2011557"/>
                </a:cubicBezTo>
                <a:cubicBezTo>
                  <a:pt x="-12983" y="1827046"/>
                  <a:pt x="63742" y="1566723"/>
                  <a:pt x="0" y="1426802"/>
                </a:cubicBezTo>
                <a:cubicBezTo>
                  <a:pt x="-63742" y="1286882"/>
                  <a:pt x="19774" y="1102090"/>
                  <a:pt x="0" y="912218"/>
                </a:cubicBezTo>
                <a:cubicBezTo>
                  <a:pt x="-19774" y="722346"/>
                  <a:pt x="57078" y="321659"/>
                  <a:pt x="0" y="0"/>
                </a:cubicBezTo>
                <a:close/>
              </a:path>
            </a:pathLst>
          </a:custGeom>
          <a:noFill/>
          <a:ln w="38100" cap="rnd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33658EE-D11A-FD8D-D440-C0A9D00A341F}"/>
              </a:ext>
            </a:extLst>
          </p:cNvPr>
          <p:cNvSpPr/>
          <p:nvPr/>
        </p:nvSpPr>
        <p:spPr>
          <a:xfrm>
            <a:off x="1174750" y="317500"/>
            <a:ext cx="4508500" cy="1009650"/>
          </a:xfrm>
          <a:custGeom>
            <a:avLst/>
            <a:gdLst>
              <a:gd name="connsiteX0" fmla="*/ 0 w 4508500"/>
              <a:gd name="connsiteY0" fmla="*/ 137686 h 1009650"/>
              <a:gd name="connsiteX1" fmla="*/ 137686 w 4508500"/>
              <a:gd name="connsiteY1" fmla="*/ 0 h 1009650"/>
              <a:gd name="connsiteX2" fmla="*/ 742419 w 4508500"/>
              <a:gd name="connsiteY2" fmla="*/ 0 h 1009650"/>
              <a:gd name="connsiteX3" fmla="*/ 1262489 w 4508500"/>
              <a:gd name="connsiteY3" fmla="*/ 0 h 1009650"/>
              <a:gd name="connsiteX4" fmla="*/ 1909552 w 4508500"/>
              <a:gd name="connsiteY4" fmla="*/ 0 h 1009650"/>
              <a:gd name="connsiteX5" fmla="*/ 2429622 w 4508500"/>
              <a:gd name="connsiteY5" fmla="*/ 0 h 1009650"/>
              <a:gd name="connsiteX6" fmla="*/ 3076686 w 4508500"/>
              <a:gd name="connsiteY6" fmla="*/ 0 h 1009650"/>
              <a:gd name="connsiteX7" fmla="*/ 3554425 w 4508500"/>
              <a:gd name="connsiteY7" fmla="*/ 0 h 1009650"/>
              <a:gd name="connsiteX8" fmla="*/ 4370814 w 4508500"/>
              <a:gd name="connsiteY8" fmla="*/ 0 h 1009650"/>
              <a:gd name="connsiteX9" fmla="*/ 4508500 w 4508500"/>
              <a:gd name="connsiteY9" fmla="*/ 137686 h 1009650"/>
              <a:gd name="connsiteX10" fmla="*/ 4508500 w 4508500"/>
              <a:gd name="connsiteY10" fmla="*/ 504825 h 1009650"/>
              <a:gd name="connsiteX11" fmla="*/ 4508500 w 4508500"/>
              <a:gd name="connsiteY11" fmla="*/ 871964 h 1009650"/>
              <a:gd name="connsiteX12" fmla="*/ 4370814 w 4508500"/>
              <a:gd name="connsiteY12" fmla="*/ 1009650 h 1009650"/>
              <a:gd name="connsiteX13" fmla="*/ 3850744 w 4508500"/>
              <a:gd name="connsiteY13" fmla="*/ 1009650 h 1009650"/>
              <a:gd name="connsiteX14" fmla="*/ 3288343 w 4508500"/>
              <a:gd name="connsiteY14" fmla="*/ 1009650 h 1009650"/>
              <a:gd name="connsiteX15" fmla="*/ 2683610 w 4508500"/>
              <a:gd name="connsiteY15" fmla="*/ 1009650 h 1009650"/>
              <a:gd name="connsiteX16" fmla="*/ 2163540 w 4508500"/>
              <a:gd name="connsiteY16" fmla="*/ 1009650 h 1009650"/>
              <a:gd name="connsiteX17" fmla="*/ 1474145 w 4508500"/>
              <a:gd name="connsiteY17" fmla="*/ 1009650 h 1009650"/>
              <a:gd name="connsiteX18" fmla="*/ 869412 w 4508500"/>
              <a:gd name="connsiteY18" fmla="*/ 1009650 h 1009650"/>
              <a:gd name="connsiteX19" fmla="*/ 137686 w 4508500"/>
              <a:gd name="connsiteY19" fmla="*/ 1009650 h 1009650"/>
              <a:gd name="connsiteX20" fmla="*/ 0 w 4508500"/>
              <a:gd name="connsiteY20" fmla="*/ 871964 h 1009650"/>
              <a:gd name="connsiteX21" fmla="*/ 0 w 4508500"/>
              <a:gd name="connsiteY21" fmla="*/ 490139 h 1009650"/>
              <a:gd name="connsiteX22" fmla="*/ 0 w 4508500"/>
              <a:gd name="connsiteY22" fmla="*/ 137686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08500" h="1009650" fill="none" extrusionOk="0">
                <a:moveTo>
                  <a:pt x="0" y="137686"/>
                </a:moveTo>
                <a:cubicBezTo>
                  <a:pt x="-12147" y="60957"/>
                  <a:pt x="71140" y="8176"/>
                  <a:pt x="137686" y="0"/>
                </a:cubicBezTo>
                <a:cubicBezTo>
                  <a:pt x="414804" y="-27317"/>
                  <a:pt x="492979" y="53"/>
                  <a:pt x="742419" y="0"/>
                </a:cubicBezTo>
                <a:cubicBezTo>
                  <a:pt x="991859" y="-53"/>
                  <a:pt x="1109170" y="-22472"/>
                  <a:pt x="1262489" y="0"/>
                </a:cubicBezTo>
                <a:cubicBezTo>
                  <a:pt x="1415808" y="22472"/>
                  <a:pt x="1735438" y="-26737"/>
                  <a:pt x="1909552" y="0"/>
                </a:cubicBezTo>
                <a:cubicBezTo>
                  <a:pt x="2083666" y="26737"/>
                  <a:pt x="2264243" y="-15359"/>
                  <a:pt x="2429622" y="0"/>
                </a:cubicBezTo>
                <a:cubicBezTo>
                  <a:pt x="2595001" y="15359"/>
                  <a:pt x="2931513" y="-15754"/>
                  <a:pt x="3076686" y="0"/>
                </a:cubicBezTo>
                <a:cubicBezTo>
                  <a:pt x="3221859" y="15754"/>
                  <a:pt x="3360845" y="4510"/>
                  <a:pt x="3554425" y="0"/>
                </a:cubicBezTo>
                <a:cubicBezTo>
                  <a:pt x="3748005" y="-4510"/>
                  <a:pt x="4005850" y="-30135"/>
                  <a:pt x="4370814" y="0"/>
                </a:cubicBezTo>
                <a:cubicBezTo>
                  <a:pt x="4451315" y="4135"/>
                  <a:pt x="4521246" y="54023"/>
                  <a:pt x="4508500" y="137686"/>
                </a:cubicBezTo>
                <a:cubicBezTo>
                  <a:pt x="4526248" y="226710"/>
                  <a:pt x="4518945" y="417448"/>
                  <a:pt x="4508500" y="504825"/>
                </a:cubicBezTo>
                <a:cubicBezTo>
                  <a:pt x="4498055" y="592202"/>
                  <a:pt x="4519538" y="765446"/>
                  <a:pt x="4508500" y="871964"/>
                </a:cubicBezTo>
                <a:cubicBezTo>
                  <a:pt x="4521884" y="944463"/>
                  <a:pt x="4444936" y="1022951"/>
                  <a:pt x="4370814" y="1009650"/>
                </a:cubicBezTo>
                <a:cubicBezTo>
                  <a:pt x="4144324" y="1010553"/>
                  <a:pt x="4024652" y="996038"/>
                  <a:pt x="3850744" y="1009650"/>
                </a:cubicBezTo>
                <a:cubicBezTo>
                  <a:pt x="3676836" y="1023263"/>
                  <a:pt x="3431545" y="1036456"/>
                  <a:pt x="3288343" y="1009650"/>
                </a:cubicBezTo>
                <a:cubicBezTo>
                  <a:pt x="3145141" y="982844"/>
                  <a:pt x="2885332" y="1002805"/>
                  <a:pt x="2683610" y="1009650"/>
                </a:cubicBezTo>
                <a:cubicBezTo>
                  <a:pt x="2481888" y="1016495"/>
                  <a:pt x="2333439" y="999780"/>
                  <a:pt x="2163540" y="1009650"/>
                </a:cubicBezTo>
                <a:cubicBezTo>
                  <a:pt x="1993641" y="1019521"/>
                  <a:pt x="1757360" y="975975"/>
                  <a:pt x="1474145" y="1009650"/>
                </a:cubicBezTo>
                <a:cubicBezTo>
                  <a:pt x="1190930" y="1043325"/>
                  <a:pt x="1064355" y="1018581"/>
                  <a:pt x="869412" y="1009650"/>
                </a:cubicBezTo>
                <a:cubicBezTo>
                  <a:pt x="674469" y="1000719"/>
                  <a:pt x="416008" y="1044334"/>
                  <a:pt x="137686" y="1009650"/>
                </a:cubicBezTo>
                <a:cubicBezTo>
                  <a:pt x="54765" y="1001780"/>
                  <a:pt x="6057" y="941452"/>
                  <a:pt x="0" y="871964"/>
                </a:cubicBezTo>
                <a:cubicBezTo>
                  <a:pt x="-814" y="768224"/>
                  <a:pt x="-261" y="669915"/>
                  <a:pt x="0" y="490139"/>
                </a:cubicBezTo>
                <a:cubicBezTo>
                  <a:pt x="261" y="310364"/>
                  <a:pt x="-7479" y="269395"/>
                  <a:pt x="0" y="137686"/>
                </a:cubicBezTo>
                <a:close/>
              </a:path>
              <a:path w="4508500" h="1009650" stroke="0" extrusionOk="0">
                <a:moveTo>
                  <a:pt x="0" y="137686"/>
                </a:moveTo>
                <a:cubicBezTo>
                  <a:pt x="-12661" y="53835"/>
                  <a:pt x="52423" y="3461"/>
                  <a:pt x="137686" y="0"/>
                </a:cubicBezTo>
                <a:cubicBezTo>
                  <a:pt x="396990" y="-31912"/>
                  <a:pt x="526638" y="17750"/>
                  <a:pt x="827081" y="0"/>
                </a:cubicBezTo>
                <a:cubicBezTo>
                  <a:pt x="1127524" y="-17750"/>
                  <a:pt x="1227425" y="-3966"/>
                  <a:pt x="1389482" y="0"/>
                </a:cubicBezTo>
                <a:cubicBezTo>
                  <a:pt x="1551539" y="3966"/>
                  <a:pt x="1729834" y="11160"/>
                  <a:pt x="1909552" y="0"/>
                </a:cubicBezTo>
                <a:cubicBezTo>
                  <a:pt x="2089270" y="-11160"/>
                  <a:pt x="2321107" y="8753"/>
                  <a:pt x="2556616" y="0"/>
                </a:cubicBezTo>
                <a:cubicBezTo>
                  <a:pt x="2792125" y="-8753"/>
                  <a:pt x="2904526" y="-5882"/>
                  <a:pt x="3119018" y="0"/>
                </a:cubicBezTo>
                <a:cubicBezTo>
                  <a:pt x="3333510" y="5882"/>
                  <a:pt x="3567598" y="6392"/>
                  <a:pt x="3808413" y="0"/>
                </a:cubicBezTo>
                <a:cubicBezTo>
                  <a:pt x="4049228" y="-6392"/>
                  <a:pt x="4249159" y="-18583"/>
                  <a:pt x="4370814" y="0"/>
                </a:cubicBezTo>
                <a:cubicBezTo>
                  <a:pt x="4445513" y="2222"/>
                  <a:pt x="4506693" y="59548"/>
                  <a:pt x="4508500" y="137686"/>
                </a:cubicBezTo>
                <a:cubicBezTo>
                  <a:pt x="4518576" y="312504"/>
                  <a:pt x="4497937" y="377950"/>
                  <a:pt x="4508500" y="490139"/>
                </a:cubicBezTo>
                <a:cubicBezTo>
                  <a:pt x="4519063" y="602328"/>
                  <a:pt x="4515022" y="783386"/>
                  <a:pt x="4508500" y="871964"/>
                </a:cubicBezTo>
                <a:cubicBezTo>
                  <a:pt x="4515958" y="940637"/>
                  <a:pt x="4449148" y="1008172"/>
                  <a:pt x="4370814" y="1009650"/>
                </a:cubicBezTo>
                <a:cubicBezTo>
                  <a:pt x="4224868" y="989833"/>
                  <a:pt x="3988404" y="1013293"/>
                  <a:pt x="3766081" y="1009650"/>
                </a:cubicBezTo>
                <a:cubicBezTo>
                  <a:pt x="3543758" y="1006007"/>
                  <a:pt x="3366861" y="989892"/>
                  <a:pt x="3246011" y="1009650"/>
                </a:cubicBezTo>
                <a:cubicBezTo>
                  <a:pt x="3125161" y="1029409"/>
                  <a:pt x="2914978" y="1003422"/>
                  <a:pt x="2641279" y="1009650"/>
                </a:cubicBezTo>
                <a:cubicBezTo>
                  <a:pt x="2367580" y="1015878"/>
                  <a:pt x="2159835" y="986328"/>
                  <a:pt x="1951884" y="1009650"/>
                </a:cubicBezTo>
                <a:cubicBezTo>
                  <a:pt x="1743934" y="1032972"/>
                  <a:pt x="1488544" y="988328"/>
                  <a:pt x="1347151" y="1009650"/>
                </a:cubicBezTo>
                <a:cubicBezTo>
                  <a:pt x="1205758" y="1030972"/>
                  <a:pt x="988835" y="998800"/>
                  <a:pt x="869412" y="1009650"/>
                </a:cubicBezTo>
                <a:cubicBezTo>
                  <a:pt x="749989" y="1020500"/>
                  <a:pt x="479398" y="1021866"/>
                  <a:pt x="137686" y="1009650"/>
                </a:cubicBezTo>
                <a:cubicBezTo>
                  <a:pt x="65172" y="1007557"/>
                  <a:pt x="-9522" y="963123"/>
                  <a:pt x="0" y="871964"/>
                </a:cubicBezTo>
                <a:cubicBezTo>
                  <a:pt x="-10524" y="710570"/>
                  <a:pt x="-6653" y="625009"/>
                  <a:pt x="0" y="512168"/>
                </a:cubicBezTo>
                <a:cubicBezTo>
                  <a:pt x="6653" y="399327"/>
                  <a:pt x="-9464" y="292456"/>
                  <a:pt x="0" y="137686"/>
                </a:cubicBezTo>
                <a:close/>
              </a:path>
            </a:pathLst>
          </a:custGeom>
          <a:solidFill>
            <a:srgbClr val="BDCDD6"/>
          </a:solidFill>
          <a:ln w="53975" cmpd="dbl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6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E47301-48FA-8B62-6B41-A4AE31BC2D7C}"/>
              </a:ext>
            </a:extLst>
          </p:cNvPr>
          <p:cNvSpPr/>
          <p:nvPr/>
        </p:nvSpPr>
        <p:spPr>
          <a:xfrm>
            <a:off x="1282700" y="403225"/>
            <a:ext cx="4298950" cy="835025"/>
          </a:xfrm>
          <a:custGeom>
            <a:avLst/>
            <a:gdLst>
              <a:gd name="connsiteX0" fmla="*/ 0 w 4298950"/>
              <a:gd name="connsiteY0" fmla="*/ 64021 h 835025"/>
              <a:gd name="connsiteX1" fmla="*/ 64021 w 4298950"/>
              <a:gd name="connsiteY1" fmla="*/ 0 h 835025"/>
              <a:gd name="connsiteX2" fmla="*/ 842590 w 4298950"/>
              <a:gd name="connsiteY2" fmla="*/ 0 h 835025"/>
              <a:gd name="connsiteX3" fmla="*/ 1496033 w 4298950"/>
              <a:gd name="connsiteY3" fmla="*/ 0 h 835025"/>
              <a:gd name="connsiteX4" fmla="*/ 2107766 w 4298950"/>
              <a:gd name="connsiteY4" fmla="*/ 0 h 835025"/>
              <a:gd name="connsiteX5" fmla="*/ 2844626 w 4298950"/>
              <a:gd name="connsiteY5" fmla="*/ 0 h 835025"/>
              <a:gd name="connsiteX6" fmla="*/ 3498069 w 4298950"/>
              <a:gd name="connsiteY6" fmla="*/ 0 h 835025"/>
              <a:gd name="connsiteX7" fmla="*/ 4234929 w 4298950"/>
              <a:gd name="connsiteY7" fmla="*/ 0 h 835025"/>
              <a:gd name="connsiteX8" fmla="*/ 4298950 w 4298950"/>
              <a:gd name="connsiteY8" fmla="*/ 64021 h 835025"/>
              <a:gd name="connsiteX9" fmla="*/ 4298950 w 4298950"/>
              <a:gd name="connsiteY9" fmla="*/ 403373 h 835025"/>
              <a:gd name="connsiteX10" fmla="*/ 4298950 w 4298950"/>
              <a:gd name="connsiteY10" fmla="*/ 771004 h 835025"/>
              <a:gd name="connsiteX11" fmla="*/ 4234929 w 4298950"/>
              <a:gd name="connsiteY11" fmla="*/ 835025 h 835025"/>
              <a:gd name="connsiteX12" fmla="*/ 3664905 w 4298950"/>
              <a:gd name="connsiteY12" fmla="*/ 835025 h 835025"/>
              <a:gd name="connsiteX13" fmla="*/ 2886335 w 4298950"/>
              <a:gd name="connsiteY13" fmla="*/ 835025 h 835025"/>
              <a:gd name="connsiteX14" fmla="*/ 2274602 w 4298950"/>
              <a:gd name="connsiteY14" fmla="*/ 835025 h 835025"/>
              <a:gd name="connsiteX15" fmla="*/ 1579451 w 4298950"/>
              <a:gd name="connsiteY15" fmla="*/ 835025 h 835025"/>
              <a:gd name="connsiteX16" fmla="*/ 800881 w 4298950"/>
              <a:gd name="connsiteY16" fmla="*/ 835025 h 835025"/>
              <a:gd name="connsiteX17" fmla="*/ 64021 w 4298950"/>
              <a:gd name="connsiteY17" fmla="*/ 835025 h 835025"/>
              <a:gd name="connsiteX18" fmla="*/ 0 w 4298950"/>
              <a:gd name="connsiteY18" fmla="*/ 771004 h 835025"/>
              <a:gd name="connsiteX19" fmla="*/ 0 w 4298950"/>
              <a:gd name="connsiteY19" fmla="*/ 431652 h 835025"/>
              <a:gd name="connsiteX20" fmla="*/ 0 w 4298950"/>
              <a:gd name="connsiteY20" fmla="*/ 64021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8950" h="835025" extrusionOk="0">
                <a:moveTo>
                  <a:pt x="0" y="64021"/>
                </a:moveTo>
                <a:cubicBezTo>
                  <a:pt x="-4086" y="26143"/>
                  <a:pt x="20778" y="2960"/>
                  <a:pt x="64021" y="0"/>
                </a:cubicBezTo>
                <a:cubicBezTo>
                  <a:pt x="347473" y="-28258"/>
                  <a:pt x="652835" y="-23863"/>
                  <a:pt x="842590" y="0"/>
                </a:cubicBezTo>
                <a:cubicBezTo>
                  <a:pt x="1032345" y="23863"/>
                  <a:pt x="1214652" y="-22474"/>
                  <a:pt x="1496033" y="0"/>
                </a:cubicBezTo>
                <a:cubicBezTo>
                  <a:pt x="1777414" y="22474"/>
                  <a:pt x="1847500" y="-6502"/>
                  <a:pt x="2107766" y="0"/>
                </a:cubicBezTo>
                <a:cubicBezTo>
                  <a:pt x="2368032" y="6502"/>
                  <a:pt x="2637897" y="-11428"/>
                  <a:pt x="2844626" y="0"/>
                </a:cubicBezTo>
                <a:cubicBezTo>
                  <a:pt x="3051355" y="11428"/>
                  <a:pt x="3352310" y="21665"/>
                  <a:pt x="3498069" y="0"/>
                </a:cubicBezTo>
                <a:cubicBezTo>
                  <a:pt x="3643828" y="-21665"/>
                  <a:pt x="3870847" y="8840"/>
                  <a:pt x="4234929" y="0"/>
                </a:cubicBezTo>
                <a:cubicBezTo>
                  <a:pt x="4269765" y="-4979"/>
                  <a:pt x="4298401" y="29427"/>
                  <a:pt x="4298950" y="64021"/>
                </a:cubicBezTo>
                <a:cubicBezTo>
                  <a:pt x="4305101" y="145395"/>
                  <a:pt x="4295547" y="287895"/>
                  <a:pt x="4298950" y="403373"/>
                </a:cubicBezTo>
                <a:cubicBezTo>
                  <a:pt x="4302353" y="518851"/>
                  <a:pt x="4298176" y="609162"/>
                  <a:pt x="4298950" y="771004"/>
                </a:cubicBezTo>
                <a:cubicBezTo>
                  <a:pt x="4302985" y="812369"/>
                  <a:pt x="4270468" y="836900"/>
                  <a:pt x="4234929" y="835025"/>
                </a:cubicBezTo>
                <a:cubicBezTo>
                  <a:pt x="3959672" y="854752"/>
                  <a:pt x="3800801" y="842062"/>
                  <a:pt x="3664905" y="835025"/>
                </a:cubicBezTo>
                <a:cubicBezTo>
                  <a:pt x="3529009" y="827988"/>
                  <a:pt x="3250005" y="813055"/>
                  <a:pt x="2886335" y="835025"/>
                </a:cubicBezTo>
                <a:cubicBezTo>
                  <a:pt x="2522665" y="856996"/>
                  <a:pt x="2553651" y="809556"/>
                  <a:pt x="2274602" y="835025"/>
                </a:cubicBezTo>
                <a:cubicBezTo>
                  <a:pt x="1995553" y="860494"/>
                  <a:pt x="1751886" y="815548"/>
                  <a:pt x="1579451" y="835025"/>
                </a:cubicBezTo>
                <a:cubicBezTo>
                  <a:pt x="1407016" y="854502"/>
                  <a:pt x="1093210" y="807103"/>
                  <a:pt x="800881" y="835025"/>
                </a:cubicBezTo>
                <a:cubicBezTo>
                  <a:pt x="508552" y="862948"/>
                  <a:pt x="224791" y="814388"/>
                  <a:pt x="64021" y="835025"/>
                </a:cubicBezTo>
                <a:cubicBezTo>
                  <a:pt x="27985" y="836237"/>
                  <a:pt x="3714" y="809122"/>
                  <a:pt x="0" y="771004"/>
                </a:cubicBezTo>
                <a:cubicBezTo>
                  <a:pt x="-7244" y="685590"/>
                  <a:pt x="13498" y="541326"/>
                  <a:pt x="0" y="431652"/>
                </a:cubicBezTo>
                <a:cubicBezTo>
                  <a:pt x="-13498" y="321978"/>
                  <a:pt x="-17593" y="138755"/>
                  <a:pt x="0" y="64021"/>
                </a:cubicBezTo>
                <a:close/>
              </a:path>
            </a:pathLst>
          </a:custGeom>
          <a:noFill/>
          <a:ln w="22225" cap="rnd" cmpd="thickThin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07E6F-1017-46D5-BC62-6041B6AD0D24}"/>
              </a:ext>
            </a:extLst>
          </p:cNvPr>
          <p:cNvSpPr txBox="1"/>
          <p:nvPr/>
        </p:nvSpPr>
        <p:spPr>
          <a:xfrm>
            <a:off x="1381125" y="4531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4</a:t>
            </a:r>
            <a:r>
              <a:rPr lang="ko-KR" altLang="en-US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분할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6B045-7314-5A11-5F98-2D05763BAC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7537"/>
            <a:ext cx="406400" cy="40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A32DDA-6C11-34FD-BCCC-88BA4F5E48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617537"/>
            <a:ext cx="406400" cy="4064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1CDB375-F10E-120F-1357-91055BD58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50" y="1467092"/>
            <a:ext cx="5279100" cy="52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9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B1007A-68F7-8E88-4C2C-B454AB738D43}"/>
              </a:ext>
            </a:extLst>
          </p:cNvPr>
          <p:cNvSpPr/>
          <p:nvPr/>
        </p:nvSpPr>
        <p:spPr>
          <a:xfrm>
            <a:off x="63500" y="76200"/>
            <a:ext cx="7029758" cy="7017058"/>
          </a:xfrm>
          <a:custGeom>
            <a:avLst/>
            <a:gdLst>
              <a:gd name="connsiteX0" fmla="*/ 0 w 7029758"/>
              <a:gd name="connsiteY0" fmla="*/ 0 h 7017058"/>
              <a:gd name="connsiteX1" fmla="*/ 515516 w 7029758"/>
              <a:gd name="connsiteY1" fmla="*/ 0 h 7017058"/>
              <a:gd name="connsiteX2" fmla="*/ 890436 w 7029758"/>
              <a:gd name="connsiteY2" fmla="*/ 0 h 7017058"/>
              <a:gd name="connsiteX3" fmla="*/ 1616844 w 7029758"/>
              <a:gd name="connsiteY3" fmla="*/ 0 h 7017058"/>
              <a:gd name="connsiteX4" fmla="*/ 2132360 w 7029758"/>
              <a:gd name="connsiteY4" fmla="*/ 0 h 7017058"/>
              <a:gd name="connsiteX5" fmla="*/ 2647876 w 7029758"/>
              <a:gd name="connsiteY5" fmla="*/ 0 h 7017058"/>
              <a:gd name="connsiteX6" fmla="*/ 3374284 w 7029758"/>
              <a:gd name="connsiteY6" fmla="*/ 0 h 7017058"/>
              <a:gd name="connsiteX7" fmla="*/ 3819502 w 7029758"/>
              <a:gd name="connsiteY7" fmla="*/ 0 h 7017058"/>
              <a:gd name="connsiteX8" fmla="*/ 4545910 w 7029758"/>
              <a:gd name="connsiteY8" fmla="*/ 0 h 7017058"/>
              <a:gd name="connsiteX9" fmla="*/ 5272319 w 7029758"/>
              <a:gd name="connsiteY9" fmla="*/ 0 h 7017058"/>
              <a:gd name="connsiteX10" fmla="*/ 5858132 w 7029758"/>
              <a:gd name="connsiteY10" fmla="*/ 0 h 7017058"/>
              <a:gd name="connsiteX11" fmla="*/ 7029758 w 7029758"/>
              <a:gd name="connsiteY11" fmla="*/ 0 h 7017058"/>
              <a:gd name="connsiteX12" fmla="*/ 7029758 w 7029758"/>
              <a:gd name="connsiteY12" fmla="*/ 514584 h 7017058"/>
              <a:gd name="connsiteX13" fmla="*/ 7029758 w 7029758"/>
              <a:gd name="connsiteY13" fmla="*/ 888827 h 7017058"/>
              <a:gd name="connsiteX14" fmla="*/ 7029758 w 7029758"/>
              <a:gd name="connsiteY14" fmla="*/ 1473582 h 7017058"/>
              <a:gd name="connsiteX15" fmla="*/ 7029758 w 7029758"/>
              <a:gd name="connsiteY15" fmla="*/ 2058337 h 7017058"/>
              <a:gd name="connsiteX16" fmla="*/ 7029758 w 7029758"/>
              <a:gd name="connsiteY16" fmla="*/ 2643092 h 7017058"/>
              <a:gd name="connsiteX17" fmla="*/ 7029758 w 7029758"/>
              <a:gd name="connsiteY17" fmla="*/ 3298017 h 7017058"/>
              <a:gd name="connsiteX18" fmla="*/ 7029758 w 7029758"/>
              <a:gd name="connsiteY18" fmla="*/ 3952943 h 7017058"/>
              <a:gd name="connsiteX19" fmla="*/ 7029758 w 7029758"/>
              <a:gd name="connsiteY19" fmla="*/ 4607868 h 7017058"/>
              <a:gd name="connsiteX20" fmla="*/ 7029758 w 7029758"/>
              <a:gd name="connsiteY20" fmla="*/ 4982111 h 7017058"/>
              <a:gd name="connsiteX21" fmla="*/ 7029758 w 7029758"/>
              <a:gd name="connsiteY21" fmla="*/ 5426525 h 7017058"/>
              <a:gd name="connsiteX22" fmla="*/ 7029758 w 7029758"/>
              <a:gd name="connsiteY22" fmla="*/ 6081450 h 7017058"/>
              <a:gd name="connsiteX23" fmla="*/ 7029758 w 7029758"/>
              <a:gd name="connsiteY23" fmla="*/ 7017058 h 7017058"/>
              <a:gd name="connsiteX24" fmla="*/ 6584540 w 7029758"/>
              <a:gd name="connsiteY24" fmla="*/ 7017058 h 7017058"/>
              <a:gd name="connsiteX25" fmla="*/ 6209620 w 7029758"/>
              <a:gd name="connsiteY25" fmla="*/ 7017058 h 7017058"/>
              <a:gd name="connsiteX26" fmla="*/ 5834699 w 7029758"/>
              <a:gd name="connsiteY26" fmla="*/ 7017058 h 7017058"/>
              <a:gd name="connsiteX27" fmla="*/ 5248886 w 7029758"/>
              <a:gd name="connsiteY27" fmla="*/ 7017058 h 7017058"/>
              <a:gd name="connsiteX28" fmla="*/ 4803668 w 7029758"/>
              <a:gd name="connsiteY28" fmla="*/ 7017058 h 7017058"/>
              <a:gd name="connsiteX29" fmla="*/ 4147557 w 7029758"/>
              <a:gd name="connsiteY29" fmla="*/ 7017058 h 7017058"/>
              <a:gd name="connsiteX30" fmla="*/ 3702339 w 7029758"/>
              <a:gd name="connsiteY30" fmla="*/ 7017058 h 7017058"/>
              <a:gd name="connsiteX31" fmla="*/ 3046228 w 7029758"/>
              <a:gd name="connsiteY31" fmla="*/ 7017058 h 7017058"/>
              <a:gd name="connsiteX32" fmla="*/ 2671308 w 7029758"/>
              <a:gd name="connsiteY32" fmla="*/ 7017058 h 7017058"/>
              <a:gd name="connsiteX33" fmla="*/ 2015197 w 7029758"/>
              <a:gd name="connsiteY33" fmla="*/ 7017058 h 7017058"/>
              <a:gd name="connsiteX34" fmla="*/ 1569979 w 7029758"/>
              <a:gd name="connsiteY34" fmla="*/ 7017058 h 7017058"/>
              <a:gd name="connsiteX35" fmla="*/ 1195059 w 7029758"/>
              <a:gd name="connsiteY35" fmla="*/ 7017058 h 7017058"/>
              <a:gd name="connsiteX36" fmla="*/ 749841 w 7029758"/>
              <a:gd name="connsiteY36" fmla="*/ 7017058 h 7017058"/>
              <a:gd name="connsiteX37" fmla="*/ 0 w 7029758"/>
              <a:gd name="connsiteY37" fmla="*/ 7017058 h 7017058"/>
              <a:gd name="connsiteX38" fmla="*/ 0 w 7029758"/>
              <a:gd name="connsiteY38" fmla="*/ 6572644 h 7017058"/>
              <a:gd name="connsiteX39" fmla="*/ 0 w 7029758"/>
              <a:gd name="connsiteY39" fmla="*/ 6198401 h 7017058"/>
              <a:gd name="connsiteX40" fmla="*/ 0 w 7029758"/>
              <a:gd name="connsiteY40" fmla="*/ 5824158 h 7017058"/>
              <a:gd name="connsiteX41" fmla="*/ 0 w 7029758"/>
              <a:gd name="connsiteY41" fmla="*/ 5169233 h 7017058"/>
              <a:gd name="connsiteX42" fmla="*/ 0 w 7029758"/>
              <a:gd name="connsiteY42" fmla="*/ 4794990 h 7017058"/>
              <a:gd name="connsiteX43" fmla="*/ 0 w 7029758"/>
              <a:gd name="connsiteY43" fmla="*/ 4210235 h 7017058"/>
              <a:gd name="connsiteX44" fmla="*/ 0 w 7029758"/>
              <a:gd name="connsiteY44" fmla="*/ 3765821 h 7017058"/>
              <a:gd name="connsiteX45" fmla="*/ 0 w 7029758"/>
              <a:gd name="connsiteY45" fmla="*/ 3181066 h 7017058"/>
              <a:gd name="connsiteX46" fmla="*/ 0 w 7029758"/>
              <a:gd name="connsiteY46" fmla="*/ 2596311 h 7017058"/>
              <a:gd name="connsiteX47" fmla="*/ 0 w 7029758"/>
              <a:gd name="connsiteY47" fmla="*/ 2011557 h 7017058"/>
              <a:gd name="connsiteX48" fmla="*/ 0 w 7029758"/>
              <a:gd name="connsiteY48" fmla="*/ 1426802 h 7017058"/>
              <a:gd name="connsiteX49" fmla="*/ 0 w 7029758"/>
              <a:gd name="connsiteY49" fmla="*/ 912218 h 7017058"/>
              <a:gd name="connsiteX50" fmla="*/ 0 w 7029758"/>
              <a:gd name="connsiteY50" fmla="*/ 0 h 7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29758" h="7017058" extrusionOk="0">
                <a:moveTo>
                  <a:pt x="0" y="0"/>
                </a:moveTo>
                <a:cubicBezTo>
                  <a:pt x="243410" y="-1873"/>
                  <a:pt x="285479" y="6136"/>
                  <a:pt x="515516" y="0"/>
                </a:cubicBezTo>
                <a:cubicBezTo>
                  <a:pt x="745553" y="-6136"/>
                  <a:pt x="808530" y="142"/>
                  <a:pt x="890436" y="0"/>
                </a:cubicBezTo>
                <a:cubicBezTo>
                  <a:pt x="972342" y="-142"/>
                  <a:pt x="1275078" y="78105"/>
                  <a:pt x="1616844" y="0"/>
                </a:cubicBezTo>
                <a:cubicBezTo>
                  <a:pt x="1958610" y="-78105"/>
                  <a:pt x="1887812" y="49563"/>
                  <a:pt x="2132360" y="0"/>
                </a:cubicBezTo>
                <a:cubicBezTo>
                  <a:pt x="2376908" y="-49563"/>
                  <a:pt x="2420735" y="52340"/>
                  <a:pt x="2647876" y="0"/>
                </a:cubicBezTo>
                <a:cubicBezTo>
                  <a:pt x="2875017" y="-52340"/>
                  <a:pt x="3158875" y="72838"/>
                  <a:pt x="3374284" y="0"/>
                </a:cubicBezTo>
                <a:cubicBezTo>
                  <a:pt x="3589693" y="-72838"/>
                  <a:pt x="3666227" y="42801"/>
                  <a:pt x="3819502" y="0"/>
                </a:cubicBezTo>
                <a:cubicBezTo>
                  <a:pt x="3972777" y="-42801"/>
                  <a:pt x="4246535" y="57085"/>
                  <a:pt x="4545910" y="0"/>
                </a:cubicBezTo>
                <a:cubicBezTo>
                  <a:pt x="4845285" y="-57085"/>
                  <a:pt x="5067206" y="6252"/>
                  <a:pt x="5272319" y="0"/>
                </a:cubicBezTo>
                <a:cubicBezTo>
                  <a:pt x="5477432" y="-6252"/>
                  <a:pt x="5584017" y="19408"/>
                  <a:pt x="5858132" y="0"/>
                </a:cubicBezTo>
                <a:cubicBezTo>
                  <a:pt x="6132247" y="-19408"/>
                  <a:pt x="6483086" y="48386"/>
                  <a:pt x="7029758" y="0"/>
                </a:cubicBezTo>
                <a:cubicBezTo>
                  <a:pt x="7065284" y="140706"/>
                  <a:pt x="6980099" y="357479"/>
                  <a:pt x="7029758" y="514584"/>
                </a:cubicBezTo>
                <a:cubicBezTo>
                  <a:pt x="7079417" y="671689"/>
                  <a:pt x="7027850" y="797693"/>
                  <a:pt x="7029758" y="888827"/>
                </a:cubicBezTo>
                <a:cubicBezTo>
                  <a:pt x="7031666" y="979961"/>
                  <a:pt x="7005147" y="1284981"/>
                  <a:pt x="7029758" y="1473582"/>
                </a:cubicBezTo>
                <a:cubicBezTo>
                  <a:pt x="7054369" y="1662183"/>
                  <a:pt x="7004283" y="1937621"/>
                  <a:pt x="7029758" y="2058337"/>
                </a:cubicBezTo>
                <a:cubicBezTo>
                  <a:pt x="7055233" y="2179054"/>
                  <a:pt x="6981834" y="2375013"/>
                  <a:pt x="7029758" y="2643092"/>
                </a:cubicBezTo>
                <a:cubicBezTo>
                  <a:pt x="7077682" y="2911171"/>
                  <a:pt x="7028529" y="3035574"/>
                  <a:pt x="7029758" y="3298017"/>
                </a:cubicBezTo>
                <a:cubicBezTo>
                  <a:pt x="7030987" y="3560461"/>
                  <a:pt x="6951993" y="3754049"/>
                  <a:pt x="7029758" y="3952943"/>
                </a:cubicBezTo>
                <a:cubicBezTo>
                  <a:pt x="7107523" y="4151837"/>
                  <a:pt x="7007624" y="4361430"/>
                  <a:pt x="7029758" y="4607868"/>
                </a:cubicBezTo>
                <a:cubicBezTo>
                  <a:pt x="7051892" y="4854307"/>
                  <a:pt x="7012309" y="4891244"/>
                  <a:pt x="7029758" y="4982111"/>
                </a:cubicBezTo>
                <a:cubicBezTo>
                  <a:pt x="7047207" y="5072978"/>
                  <a:pt x="7005159" y="5273917"/>
                  <a:pt x="7029758" y="5426525"/>
                </a:cubicBezTo>
                <a:cubicBezTo>
                  <a:pt x="7054357" y="5579133"/>
                  <a:pt x="6978122" y="5756909"/>
                  <a:pt x="7029758" y="6081450"/>
                </a:cubicBezTo>
                <a:cubicBezTo>
                  <a:pt x="7081394" y="6405991"/>
                  <a:pt x="6951721" y="6558139"/>
                  <a:pt x="7029758" y="7017058"/>
                </a:cubicBezTo>
                <a:cubicBezTo>
                  <a:pt x="6899809" y="7031697"/>
                  <a:pt x="6677103" y="6976567"/>
                  <a:pt x="6584540" y="7017058"/>
                </a:cubicBezTo>
                <a:cubicBezTo>
                  <a:pt x="6491977" y="7057549"/>
                  <a:pt x="6311313" y="7009925"/>
                  <a:pt x="6209620" y="7017058"/>
                </a:cubicBezTo>
                <a:cubicBezTo>
                  <a:pt x="6107927" y="7024191"/>
                  <a:pt x="5947300" y="7010415"/>
                  <a:pt x="5834699" y="7017058"/>
                </a:cubicBezTo>
                <a:cubicBezTo>
                  <a:pt x="5722098" y="7023701"/>
                  <a:pt x="5381489" y="7011089"/>
                  <a:pt x="5248886" y="7017058"/>
                </a:cubicBezTo>
                <a:cubicBezTo>
                  <a:pt x="5116283" y="7023027"/>
                  <a:pt x="4915057" y="7007664"/>
                  <a:pt x="4803668" y="7017058"/>
                </a:cubicBezTo>
                <a:cubicBezTo>
                  <a:pt x="4692279" y="7026452"/>
                  <a:pt x="4320713" y="6979260"/>
                  <a:pt x="4147557" y="7017058"/>
                </a:cubicBezTo>
                <a:cubicBezTo>
                  <a:pt x="3974401" y="7054856"/>
                  <a:pt x="3815004" y="6968782"/>
                  <a:pt x="3702339" y="7017058"/>
                </a:cubicBezTo>
                <a:cubicBezTo>
                  <a:pt x="3589674" y="7065334"/>
                  <a:pt x="3334273" y="7006145"/>
                  <a:pt x="3046228" y="7017058"/>
                </a:cubicBezTo>
                <a:cubicBezTo>
                  <a:pt x="2758183" y="7027971"/>
                  <a:pt x="2759735" y="6993898"/>
                  <a:pt x="2671308" y="7017058"/>
                </a:cubicBezTo>
                <a:cubicBezTo>
                  <a:pt x="2582881" y="7040218"/>
                  <a:pt x="2306861" y="6965862"/>
                  <a:pt x="2015197" y="7017058"/>
                </a:cubicBezTo>
                <a:cubicBezTo>
                  <a:pt x="1723533" y="7068254"/>
                  <a:pt x="1694756" y="6982506"/>
                  <a:pt x="1569979" y="7017058"/>
                </a:cubicBezTo>
                <a:cubicBezTo>
                  <a:pt x="1445202" y="7051610"/>
                  <a:pt x="1370853" y="7009582"/>
                  <a:pt x="1195059" y="7017058"/>
                </a:cubicBezTo>
                <a:cubicBezTo>
                  <a:pt x="1019265" y="7024534"/>
                  <a:pt x="892323" y="6988473"/>
                  <a:pt x="749841" y="7017058"/>
                </a:cubicBezTo>
                <a:cubicBezTo>
                  <a:pt x="607359" y="7045643"/>
                  <a:pt x="206392" y="6978038"/>
                  <a:pt x="0" y="7017058"/>
                </a:cubicBezTo>
                <a:cubicBezTo>
                  <a:pt x="-2523" y="6820123"/>
                  <a:pt x="22602" y="6736600"/>
                  <a:pt x="0" y="6572644"/>
                </a:cubicBezTo>
                <a:cubicBezTo>
                  <a:pt x="-22602" y="6408688"/>
                  <a:pt x="43180" y="6330383"/>
                  <a:pt x="0" y="6198401"/>
                </a:cubicBezTo>
                <a:cubicBezTo>
                  <a:pt x="-43180" y="6066419"/>
                  <a:pt x="22149" y="5932288"/>
                  <a:pt x="0" y="5824158"/>
                </a:cubicBezTo>
                <a:cubicBezTo>
                  <a:pt x="-22149" y="5716028"/>
                  <a:pt x="10779" y="5321778"/>
                  <a:pt x="0" y="5169233"/>
                </a:cubicBezTo>
                <a:cubicBezTo>
                  <a:pt x="-10779" y="5016689"/>
                  <a:pt x="43511" y="4900783"/>
                  <a:pt x="0" y="4794990"/>
                </a:cubicBezTo>
                <a:cubicBezTo>
                  <a:pt x="-43511" y="4689197"/>
                  <a:pt x="13121" y="4404900"/>
                  <a:pt x="0" y="4210235"/>
                </a:cubicBezTo>
                <a:cubicBezTo>
                  <a:pt x="-13121" y="4015570"/>
                  <a:pt x="36464" y="3884164"/>
                  <a:pt x="0" y="3765821"/>
                </a:cubicBezTo>
                <a:cubicBezTo>
                  <a:pt x="-36464" y="3647478"/>
                  <a:pt x="60790" y="3471240"/>
                  <a:pt x="0" y="3181066"/>
                </a:cubicBezTo>
                <a:cubicBezTo>
                  <a:pt x="-60790" y="2890892"/>
                  <a:pt x="51779" y="2734119"/>
                  <a:pt x="0" y="2596311"/>
                </a:cubicBezTo>
                <a:cubicBezTo>
                  <a:pt x="-51779" y="2458504"/>
                  <a:pt x="12983" y="2196068"/>
                  <a:pt x="0" y="2011557"/>
                </a:cubicBezTo>
                <a:cubicBezTo>
                  <a:pt x="-12983" y="1827046"/>
                  <a:pt x="63742" y="1566723"/>
                  <a:pt x="0" y="1426802"/>
                </a:cubicBezTo>
                <a:cubicBezTo>
                  <a:pt x="-63742" y="1286882"/>
                  <a:pt x="19774" y="1102090"/>
                  <a:pt x="0" y="912218"/>
                </a:cubicBezTo>
                <a:cubicBezTo>
                  <a:pt x="-19774" y="722346"/>
                  <a:pt x="57078" y="321659"/>
                  <a:pt x="0" y="0"/>
                </a:cubicBezTo>
                <a:close/>
              </a:path>
            </a:pathLst>
          </a:custGeom>
          <a:noFill/>
          <a:ln w="38100" cap="rnd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33658EE-D11A-FD8D-D440-C0A9D00A341F}"/>
              </a:ext>
            </a:extLst>
          </p:cNvPr>
          <p:cNvSpPr/>
          <p:nvPr/>
        </p:nvSpPr>
        <p:spPr>
          <a:xfrm>
            <a:off x="1174750" y="317500"/>
            <a:ext cx="4508500" cy="1009650"/>
          </a:xfrm>
          <a:custGeom>
            <a:avLst/>
            <a:gdLst>
              <a:gd name="connsiteX0" fmla="*/ 0 w 4508500"/>
              <a:gd name="connsiteY0" fmla="*/ 137686 h 1009650"/>
              <a:gd name="connsiteX1" fmla="*/ 137686 w 4508500"/>
              <a:gd name="connsiteY1" fmla="*/ 0 h 1009650"/>
              <a:gd name="connsiteX2" fmla="*/ 742419 w 4508500"/>
              <a:gd name="connsiteY2" fmla="*/ 0 h 1009650"/>
              <a:gd name="connsiteX3" fmla="*/ 1262489 w 4508500"/>
              <a:gd name="connsiteY3" fmla="*/ 0 h 1009650"/>
              <a:gd name="connsiteX4" fmla="*/ 1909552 w 4508500"/>
              <a:gd name="connsiteY4" fmla="*/ 0 h 1009650"/>
              <a:gd name="connsiteX5" fmla="*/ 2429622 w 4508500"/>
              <a:gd name="connsiteY5" fmla="*/ 0 h 1009650"/>
              <a:gd name="connsiteX6" fmla="*/ 3076686 w 4508500"/>
              <a:gd name="connsiteY6" fmla="*/ 0 h 1009650"/>
              <a:gd name="connsiteX7" fmla="*/ 3554425 w 4508500"/>
              <a:gd name="connsiteY7" fmla="*/ 0 h 1009650"/>
              <a:gd name="connsiteX8" fmla="*/ 4370814 w 4508500"/>
              <a:gd name="connsiteY8" fmla="*/ 0 h 1009650"/>
              <a:gd name="connsiteX9" fmla="*/ 4508500 w 4508500"/>
              <a:gd name="connsiteY9" fmla="*/ 137686 h 1009650"/>
              <a:gd name="connsiteX10" fmla="*/ 4508500 w 4508500"/>
              <a:gd name="connsiteY10" fmla="*/ 504825 h 1009650"/>
              <a:gd name="connsiteX11" fmla="*/ 4508500 w 4508500"/>
              <a:gd name="connsiteY11" fmla="*/ 871964 h 1009650"/>
              <a:gd name="connsiteX12" fmla="*/ 4370814 w 4508500"/>
              <a:gd name="connsiteY12" fmla="*/ 1009650 h 1009650"/>
              <a:gd name="connsiteX13" fmla="*/ 3850744 w 4508500"/>
              <a:gd name="connsiteY13" fmla="*/ 1009650 h 1009650"/>
              <a:gd name="connsiteX14" fmla="*/ 3288343 w 4508500"/>
              <a:gd name="connsiteY14" fmla="*/ 1009650 h 1009650"/>
              <a:gd name="connsiteX15" fmla="*/ 2683610 w 4508500"/>
              <a:gd name="connsiteY15" fmla="*/ 1009650 h 1009650"/>
              <a:gd name="connsiteX16" fmla="*/ 2163540 w 4508500"/>
              <a:gd name="connsiteY16" fmla="*/ 1009650 h 1009650"/>
              <a:gd name="connsiteX17" fmla="*/ 1474145 w 4508500"/>
              <a:gd name="connsiteY17" fmla="*/ 1009650 h 1009650"/>
              <a:gd name="connsiteX18" fmla="*/ 869412 w 4508500"/>
              <a:gd name="connsiteY18" fmla="*/ 1009650 h 1009650"/>
              <a:gd name="connsiteX19" fmla="*/ 137686 w 4508500"/>
              <a:gd name="connsiteY19" fmla="*/ 1009650 h 1009650"/>
              <a:gd name="connsiteX20" fmla="*/ 0 w 4508500"/>
              <a:gd name="connsiteY20" fmla="*/ 871964 h 1009650"/>
              <a:gd name="connsiteX21" fmla="*/ 0 w 4508500"/>
              <a:gd name="connsiteY21" fmla="*/ 490139 h 1009650"/>
              <a:gd name="connsiteX22" fmla="*/ 0 w 4508500"/>
              <a:gd name="connsiteY22" fmla="*/ 137686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08500" h="1009650" fill="none" extrusionOk="0">
                <a:moveTo>
                  <a:pt x="0" y="137686"/>
                </a:moveTo>
                <a:cubicBezTo>
                  <a:pt x="-12147" y="60957"/>
                  <a:pt x="71140" y="8176"/>
                  <a:pt x="137686" y="0"/>
                </a:cubicBezTo>
                <a:cubicBezTo>
                  <a:pt x="414804" y="-27317"/>
                  <a:pt x="492979" y="53"/>
                  <a:pt x="742419" y="0"/>
                </a:cubicBezTo>
                <a:cubicBezTo>
                  <a:pt x="991859" y="-53"/>
                  <a:pt x="1109170" y="-22472"/>
                  <a:pt x="1262489" y="0"/>
                </a:cubicBezTo>
                <a:cubicBezTo>
                  <a:pt x="1415808" y="22472"/>
                  <a:pt x="1735438" y="-26737"/>
                  <a:pt x="1909552" y="0"/>
                </a:cubicBezTo>
                <a:cubicBezTo>
                  <a:pt x="2083666" y="26737"/>
                  <a:pt x="2264243" y="-15359"/>
                  <a:pt x="2429622" y="0"/>
                </a:cubicBezTo>
                <a:cubicBezTo>
                  <a:pt x="2595001" y="15359"/>
                  <a:pt x="2931513" y="-15754"/>
                  <a:pt x="3076686" y="0"/>
                </a:cubicBezTo>
                <a:cubicBezTo>
                  <a:pt x="3221859" y="15754"/>
                  <a:pt x="3360845" y="4510"/>
                  <a:pt x="3554425" y="0"/>
                </a:cubicBezTo>
                <a:cubicBezTo>
                  <a:pt x="3748005" y="-4510"/>
                  <a:pt x="4005850" y="-30135"/>
                  <a:pt x="4370814" y="0"/>
                </a:cubicBezTo>
                <a:cubicBezTo>
                  <a:pt x="4451315" y="4135"/>
                  <a:pt x="4521246" y="54023"/>
                  <a:pt x="4508500" y="137686"/>
                </a:cubicBezTo>
                <a:cubicBezTo>
                  <a:pt x="4526248" y="226710"/>
                  <a:pt x="4518945" y="417448"/>
                  <a:pt x="4508500" y="504825"/>
                </a:cubicBezTo>
                <a:cubicBezTo>
                  <a:pt x="4498055" y="592202"/>
                  <a:pt x="4519538" y="765446"/>
                  <a:pt x="4508500" y="871964"/>
                </a:cubicBezTo>
                <a:cubicBezTo>
                  <a:pt x="4521884" y="944463"/>
                  <a:pt x="4444936" y="1022951"/>
                  <a:pt x="4370814" y="1009650"/>
                </a:cubicBezTo>
                <a:cubicBezTo>
                  <a:pt x="4144324" y="1010553"/>
                  <a:pt x="4024652" y="996038"/>
                  <a:pt x="3850744" y="1009650"/>
                </a:cubicBezTo>
                <a:cubicBezTo>
                  <a:pt x="3676836" y="1023263"/>
                  <a:pt x="3431545" y="1036456"/>
                  <a:pt x="3288343" y="1009650"/>
                </a:cubicBezTo>
                <a:cubicBezTo>
                  <a:pt x="3145141" y="982844"/>
                  <a:pt x="2885332" y="1002805"/>
                  <a:pt x="2683610" y="1009650"/>
                </a:cubicBezTo>
                <a:cubicBezTo>
                  <a:pt x="2481888" y="1016495"/>
                  <a:pt x="2333439" y="999780"/>
                  <a:pt x="2163540" y="1009650"/>
                </a:cubicBezTo>
                <a:cubicBezTo>
                  <a:pt x="1993641" y="1019521"/>
                  <a:pt x="1757360" y="975975"/>
                  <a:pt x="1474145" y="1009650"/>
                </a:cubicBezTo>
                <a:cubicBezTo>
                  <a:pt x="1190930" y="1043325"/>
                  <a:pt x="1064355" y="1018581"/>
                  <a:pt x="869412" y="1009650"/>
                </a:cubicBezTo>
                <a:cubicBezTo>
                  <a:pt x="674469" y="1000719"/>
                  <a:pt x="416008" y="1044334"/>
                  <a:pt x="137686" y="1009650"/>
                </a:cubicBezTo>
                <a:cubicBezTo>
                  <a:pt x="54765" y="1001780"/>
                  <a:pt x="6057" y="941452"/>
                  <a:pt x="0" y="871964"/>
                </a:cubicBezTo>
                <a:cubicBezTo>
                  <a:pt x="-814" y="768224"/>
                  <a:pt x="-261" y="669915"/>
                  <a:pt x="0" y="490139"/>
                </a:cubicBezTo>
                <a:cubicBezTo>
                  <a:pt x="261" y="310364"/>
                  <a:pt x="-7479" y="269395"/>
                  <a:pt x="0" y="137686"/>
                </a:cubicBezTo>
                <a:close/>
              </a:path>
              <a:path w="4508500" h="1009650" stroke="0" extrusionOk="0">
                <a:moveTo>
                  <a:pt x="0" y="137686"/>
                </a:moveTo>
                <a:cubicBezTo>
                  <a:pt x="-12661" y="53835"/>
                  <a:pt x="52423" y="3461"/>
                  <a:pt x="137686" y="0"/>
                </a:cubicBezTo>
                <a:cubicBezTo>
                  <a:pt x="396990" y="-31912"/>
                  <a:pt x="526638" y="17750"/>
                  <a:pt x="827081" y="0"/>
                </a:cubicBezTo>
                <a:cubicBezTo>
                  <a:pt x="1127524" y="-17750"/>
                  <a:pt x="1227425" y="-3966"/>
                  <a:pt x="1389482" y="0"/>
                </a:cubicBezTo>
                <a:cubicBezTo>
                  <a:pt x="1551539" y="3966"/>
                  <a:pt x="1729834" y="11160"/>
                  <a:pt x="1909552" y="0"/>
                </a:cubicBezTo>
                <a:cubicBezTo>
                  <a:pt x="2089270" y="-11160"/>
                  <a:pt x="2321107" y="8753"/>
                  <a:pt x="2556616" y="0"/>
                </a:cubicBezTo>
                <a:cubicBezTo>
                  <a:pt x="2792125" y="-8753"/>
                  <a:pt x="2904526" y="-5882"/>
                  <a:pt x="3119018" y="0"/>
                </a:cubicBezTo>
                <a:cubicBezTo>
                  <a:pt x="3333510" y="5882"/>
                  <a:pt x="3567598" y="6392"/>
                  <a:pt x="3808413" y="0"/>
                </a:cubicBezTo>
                <a:cubicBezTo>
                  <a:pt x="4049228" y="-6392"/>
                  <a:pt x="4249159" y="-18583"/>
                  <a:pt x="4370814" y="0"/>
                </a:cubicBezTo>
                <a:cubicBezTo>
                  <a:pt x="4445513" y="2222"/>
                  <a:pt x="4506693" y="59548"/>
                  <a:pt x="4508500" y="137686"/>
                </a:cubicBezTo>
                <a:cubicBezTo>
                  <a:pt x="4518576" y="312504"/>
                  <a:pt x="4497937" y="377950"/>
                  <a:pt x="4508500" y="490139"/>
                </a:cubicBezTo>
                <a:cubicBezTo>
                  <a:pt x="4519063" y="602328"/>
                  <a:pt x="4515022" y="783386"/>
                  <a:pt x="4508500" y="871964"/>
                </a:cubicBezTo>
                <a:cubicBezTo>
                  <a:pt x="4515958" y="940637"/>
                  <a:pt x="4449148" y="1008172"/>
                  <a:pt x="4370814" y="1009650"/>
                </a:cubicBezTo>
                <a:cubicBezTo>
                  <a:pt x="4224868" y="989833"/>
                  <a:pt x="3988404" y="1013293"/>
                  <a:pt x="3766081" y="1009650"/>
                </a:cubicBezTo>
                <a:cubicBezTo>
                  <a:pt x="3543758" y="1006007"/>
                  <a:pt x="3366861" y="989892"/>
                  <a:pt x="3246011" y="1009650"/>
                </a:cubicBezTo>
                <a:cubicBezTo>
                  <a:pt x="3125161" y="1029409"/>
                  <a:pt x="2914978" y="1003422"/>
                  <a:pt x="2641279" y="1009650"/>
                </a:cubicBezTo>
                <a:cubicBezTo>
                  <a:pt x="2367580" y="1015878"/>
                  <a:pt x="2159835" y="986328"/>
                  <a:pt x="1951884" y="1009650"/>
                </a:cubicBezTo>
                <a:cubicBezTo>
                  <a:pt x="1743934" y="1032972"/>
                  <a:pt x="1488544" y="988328"/>
                  <a:pt x="1347151" y="1009650"/>
                </a:cubicBezTo>
                <a:cubicBezTo>
                  <a:pt x="1205758" y="1030972"/>
                  <a:pt x="988835" y="998800"/>
                  <a:pt x="869412" y="1009650"/>
                </a:cubicBezTo>
                <a:cubicBezTo>
                  <a:pt x="749989" y="1020500"/>
                  <a:pt x="479398" y="1021866"/>
                  <a:pt x="137686" y="1009650"/>
                </a:cubicBezTo>
                <a:cubicBezTo>
                  <a:pt x="65172" y="1007557"/>
                  <a:pt x="-9522" y="963123"/>
                  <a:pt x="0" y="871964"/>
                </a:cubicBezTo>
                <a:cubicBezTo>
                  <a:pt x="-10524" y="710570"/>
                  <a:pt x="-6653" y="625009"/>
                  <a:pt x="0" y="512168"/>
                </a:cubicBezTo>
                <a:cubicBezTo>
                  <a:pt x="6653" y="399327"/>
                  <a:pt x="-9464" y="292456"/>
                  <a:pt x="0" y="137686"/>
                </a:cubicBezTo>
                <a:close/>
              </a:path>
            </a:pathLst>
          </a:custGeom>
          <a:solidFill>
            <a:srgbClr val="BDCDD6"/>
          </a:solidFill>
          <a:ln w="53975" cmpd="dbl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6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E47301-48FA-8B62-6B41-A4AE31BC2D7C}"/>
              </a:ext>
            </a:extLst>
          </p:cNvPr>
          <p:cNvSpPr/>
          <p:nvPr/>
        </p:nvSpPr>
        <p:spPr>
          <a:xfrm>
            <a:off x="1282700" y="403225"/>
            <a:ext cx="4298950" cy="835025"/>
          </a:xfrm>
          <a:custGeom>
            <a:avLst/>
            <a:gdLst>
              <a:gd name="connsiteX0" fmla="*/ 0 w 4298950"/>
              <a:gd name="connsiteY0" fmla="*/ 64021 h 835025"/>
              <a:gd name="connsiteX1" fmla="*/ 64021 w 4298950"/>
              <a:gd name="connsiteY1" fmla="*/ 0 h 835025"/>
              <a:gd name="connsiteX2" fmla="*/ 842590 w 4298950"/>
              <a:gd name="connsiteY2" fmla="*/ 0 h 835025"/>
              <a:gd name="connsiteX3" fmla="*/ 1496033 w 4298950"/>
              <a:gd name="connsiteY3" fmla="*/ 0 h 835025"/>
              <a:gd name="connsiteX4" fmla="*/ 2107766 w 4298950"/>
              <a:gd name="connsiteY4" fmla="*/ 0 h 835025"/>
              <a:gd name="connsiteX5" fmla="*/ 2844626 w 4298950"/>
              <a:gd name="connsiteY5" fmla="*/ 0 h 835025"/>
              <a:gd name="connsiteX6" fmla="*/ 3498069 w 4298950"/>
              <a:gd name="connsiteY6" fmla="*/ 0 h 835025"/>
              <a:gd name="connsiteX7" fmla="*/ 4234929 w 4298950"/>
              <a:gd name="connsiteY7" fmla="*/ 0 h 835025"/>
              <a:gd name="connsiteX8" fmla="*/ 4298950 w 4298950"/>
              <a:gd name="connsiteY8" fmla="*/ 64021 h 835025"/>
              <a:gd name="connsiteX9" fmla="*/ 4298950 w 4298950"/>
              <a:gd name="connsiteY9" fmla="*/ 403373 h 835025"/>
              <a:gd name="connsiteX10" fmla="*/ 4298950 w 4298950"/>
              <a:gd name="connsiteY10" fmla="*/ 771004 h 835025"/>
              <a:gd name="connsiteX11" fmla="*/ 4234929 w 4298950"/>
              <a:gd name="connsiteY11" fmla="*/ 835025 h 835025"/>
              <a:gd name="connsiteX12" fmla="*/ 3664905 w 4298950"/>
              <a:gd name="connsiteY12" fmla="*/ 835025 h 835025"/>
              <a:gd name="connsiteX13" fmla="*/ 2886335 w 4298950"/>
              <a:gd name="connsiteY13" fmla="*/ 835025 h 835025"/>
              <a:gd name="connsiteX14" fmla="*/ 2274602 w 4298950"/>
              <a:gd name="connsiteY14" fmla="*/ 835025 h 835025"/>
              <a:gd name="connsiteX15" fmla="*/ 1579451 w 4298950"/>
              <a:gd name="connsiteY15" fmla="*/ 835025 h 835025"/>
              <a:gd name="connsiteX16" fmla="*/ 800881 w 4298950"/>
              <a:gd name="connsiteY16" fmla="*/ 835025 h 835025"/>
              <a:gd name="connsiteX17" fmla="*/ 64021 w 4298950"/>
              <a:gd name="connsiteY17" fmla="*/ 835025 h 835025"/>
              <a:gd name="connsiteX18" fmla="*/ 0 w 4298950"/>
              <a:gd name="connsiteY18" fmla="*/ 771004 h 835025"/>
              <a:gd name="connsiteX19" fmla="*/ 0 w 4298950"/>
              <a:gd name="connsiteY19" fmla="*/ 431652 h 835025"/>
              <a:gd name="connsiteX20" fmla="*/ 0 w 4298950"/>
              <a:gd name="connsiteY20" fmla="*/ 64021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8950" h="835025" extrusionOk="0">
                <a:moveTo>
                  <a:pt x="0" y="64021"/>
                </a:moveTo>
                <a:cubicBezTo>
                  <a:pt x="-4086" y="26143"/>
                  <a:pt x="20778" y="2960"/>
                  <a:pt x="64021" y="0"/>
                </a:cubicBezTo>
                <a:cubicBezTo>
                  <a:pt x="347473" y="-28258"/>
                  <a:pt x="652835" y="-23863"/>
                  <a:pt x="842590" y="0"/>
                </a:cubicBezTo>
                <a:cubicBezTo>
                  <a:pt x="1032345" y="23863"/>
                  <a:pt x="1214652" y="-22474"/>
                  <a:pt x="1496033" y="0"/>
                </a:cubicBezTo>
                <a:cubicBezTo>
                  <a:pt x="1777414" y="22474"/>
                  <a:pt x="1847500" y="-6502"/>
                  <a:pt x="2107766" y="0"/>
                </a:cubicBezTo>
                <a:cubicBezTo>
                  <a:pt x="2368032" y="6502"/>
                  <a:pt x="2637897" y="-11428"/>
                  <a:pt x="2844626" y="0"/>
                </a:cubicBezTo>
                <a:cubicBezTo>
                  <a:pt x="3051355" y="11428"/>
                  <a:pt x="3352310" y="21665"/>
                  <a:pt x="3498069" y="0"/>
                </a:cubicBezTo>
                <a:cubicBezTo>
                  <a:pt x="3643828" y="-21665"/>
                  <a:pt x="3870847" y="8840"/>
                  <a:pt x="4234929" y="0"/>
                </a:cubicBezTo>
                <a:cubicBezTo>
                  <a:pt x="4269765" y="-4979"/>
                  <a:pt x="4298401" y="29427"/>
                  <a:pt x="4298950" y="64021"/>
                </a:cubicBezTo>
                <a:cubicBezTo>
                  <a:pt x="4305101" y="145395"/>
                  <a:pt x="4295547" y="287895"/>
                  <a:pt x="4298950" y="403373"/>
                </a:cubicBezTo>
                <a:cubicBezTo>
                  <a:pt x="4302353" y="518851"/>
                  <a:pt x="4298176" y="609162"/>
                  <a:pt x="4298950" y="771004"/>
                </a:cubicBezTo>
                <a:cubicBezTo>
                  <a:pt x="4302985" y="812369"/>
                  <a:pt x="4270468" y="836900"/>
                  <a:pt x="4234929" y="835025"/>
                </a:cubicBezTo>
                <a:cubicBezTo>
                  <a:pt x="3959672" y="854752"/>
                  <a:pt x="3800801" y="842062"/>
                  <a:pt x="3664905" y="835025"/>
                </a:cubicBezTo>
                <a:cubicBezTo>
                  <a:pt x="3529009" y="827988"/>
                  <a:pt x="3250005" y="813055"/>
                  <a:pt x="2886335" y="835025"/>
                </a:cubicBezTo>
                <a:cubicBezTo>
                  <a:pt x="2522665" y="856996"/>
                  <a:pt x="2553651" y="809556"/>
                  <a:pt x="2274602" y="835025"/>
                </a:cubicBezTo>
                <a:cubicBezTo>
                  <a:pt x="1995553" y="860494"/>
                  <a:pt x="1751886" y="815548"/>
                  <a:pt x="1579451" y="835025"/>
                </a:cubicBezTo>
                <a:cubicBezTo>
                  <a:pt x="1407016" y="854502"/>
                  <a:pt x="1093210" y="807103"/>
                  <a:pt x="800881" y="835025"/>
                </a:cubicBezTo>
                <a:cubicBezTo>
                  <a:pt x="508552" y="862948"/>
                  <a:pt x="224791" y="814388"/>
                  <a:pt x="64021" y="835025"/>
                </a:cubicBezTo>
                <a:cubicBezTo>
                  <a:pt x="27985" y="836237"/>
                  <a:pt x="3714" y="809122"/>
                  <a:pt x="0" y="771004"/>
                </a:cubicBezTo>
                <a:cubicBezTo>
                  <a:pt x="-7244" y="685590"/>
                  <a:pt x="13498" y="541326"/>
                  <a:pt x="0" y="431652"/>
                </a:cubicBezTo>
                <a:cubicBezTo>
                  <a:pt x="-13498" y="321978"/>
                  <a:pt x="-17593" y="138755"/>
                  <a:pt x="0" y="64021"/>
                </a:cubicBezTo>
                <a:close/>
              </a:path>
            </a:pathLst>
          </a:custGeom>
          <a:noFill/>
          <a:ln w="22225" cap="rnd" cmpd="thickThin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07E6F-1017-46D5-BC62-6041B6AD0D24}"/>
              </a:ext>
            </a:extLst>
          </p:cNvPr>
          <p:cNvSpPr txBox="1"/>
          <p:nvPr/>
        </p:nvSpPr>
        <p:spPr>
          <a:xfrm>
            <a:off x="1381125" y="4531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4</a:t>
            </a:r>
            <a:r>
              <a:rPr lang="ko-KR" altLang="en-US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분할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6B045-7314-5A11-5F98-2D05763BAC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7537"/>
            <a:ext cx="406400" cy="40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A32DDA-6C11-34FD-BCCC-88BA4F5E48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617537"/>
            <a:ext cx="406400" cy="406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D099536-68B7-09A8-013F-DABA8BCBF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829" y="1491566"/>
            <a:ext cx="5279100" cy="52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4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1B1007A-68F7-8E88-4C2C-B454AB738D43}"/>
              </a:ext>
            </a:extLst>
          </p:cNvPr>
          <p:cNvSpPr/>
          <p:nvPr/>
        </p:nvSpPr>
        <p:spPr>
          <a:xfrm>
            <a:off x="63500" y="76200"/>
            <a:ext cx="7029758" cy="7017058"/>
          </a:xfrm>
          <a:custGeom>
            <a:avLst/>
            <a:gdLst>
              <a:gd name="connsiteX0" fmla="*/ 0 w 7029758"/>
              <a:gd name="connsiteY0" fmla="*/ 0 h 7017058"/>
              <a:gd name="connsiteX1" fmla="*/ 515516 w 7029758"/>
              <a:gd name="connsiteY1" fmla="*/ 0 h 7017058"/>
              <a:gd name="connsiteX2" fmla="*/ 890436 w 7029758"/>
              <a:gd name="connsiteY2" fmla="*/ 0 h 7017058"/>
              <a:gd name="connsiteX3" fmla="*/ 1616844 w 7029758"/>
              <a:gd name="connsiteY3" fmla="*/ 0 h 7017058"/>
              <a:gd name="connsiteX4" fmla="*/ 2132360 w 7029758"/>
              <a:gd name="connsiteY4" fmla="*/ 0 h 7017058"/>
              <a:gd name="connsiteX5" fmla="*/ 2647876 w 7029758"/>
              <a:gd name="connsiteY5" fmla="*/ 0 h 7017058"/>
              <a:gd name="connsiteX6" fmla="*/ 3374284 w 7029758"/>
              <a:gd name="connsiteY6" fmla="*/ 0 h 7017058"/>
              <a:gd name="connsiteX7" fmla="*/ 3819502 w 7029758"/>
              <a:gd name="connsiteY7" fmla="*/ 0 h 7017058"/>
              <a:gd name="connsiteX8" fmla="*/ 4545910 w 7029758"/>
              <a:gd name="connsiteY8" fmla="*/ 0 h 7017058"/>
              <a:gd name="connsiteX9" fmla="*/ 5272319 w 7029758"/>
              <a:gd name="connsiteY9" fmla="*/ 0 h 7017058"/>
              <a:gd name="connsiteX10" fmla="*/ 5858132 w 7029758"/>
              <a:gd name="connsiteY10" fmla="*/ 0 h 7017058"/>
              <a:gd name="connsiteX11" fmla="*/ 7029758 w 7029758"/>
              <a:gd name="connsiteY11" fmla="*/ 0 h 7017058"/>
              <a:gd name="connsiteX12" fmla="*/ 7029758 w 7029758"/>
              <a:gd name="connsiteY12" fmla="*/ 514584 h 7017058"/>
              <a:gd name="connsiteX13" fmla="*/ 7029758 w 7029758"/>
              <a:gd name="connsiteY13" fmla="*/ 888827 h 7017058"/>
              <a:gd name="connsiteX14" fmla="*/ 7029758 w 7029758"/>
              <a:gd name="connsiteY14" fmla="*/ 1473582 h 7017058"/>
              <a:gd name="connsiteX15" fmla="*/ 7029758 w 7029758"/>
              <a:gd name="connsiteY15" fmla="*/ 2058337 h 7017058"/>
              <a:gd name="connsiteX16" fmla="*/ 7029758 w 7029758"/>
              <a:gd name="connsiteY16" fmla="*/ 2643092 h 7017058"/>
              <a:gd name="connsiteX17" fmla="*/ 7029758 w 7029758"/>
              <a:gd name="connsiteY17" fmla="*/ 3298017 h 7017058"/>
              <a:gd name="connsiteX18" fmla="*/ 7029758 w 7029758"/>
              <a:gd name="connsiteY18" fmla="*/ 3952943 h 7017058"/>
              <a:gd name="connsiteX19" fmla="*/ 7029758 w 7029758"/>
              <a:gd name="connsiteY19" fmla="*/ 4607868 h 7017058"/>
              <a:gd name="connsiteX20" fmla="*/ 7029758 w 7029758"/>
              <a:gd name="connsiteY20" fmla="*/ 4982111 h 7017058"/>
              <a:gd name="connsiteX21" fmla="*/ 7029758 w 7029758"/>
              <a:gd name="connsiteY21" fmla="*/ 5426525 h 7017058"/>
              <a:gd name="connsiteX22" fmla="*/ 7029758 w 7029758"/>
              <a:gd name="connsiteY22" fmla="*/ 6081450 h 7017058"/>
              <a:gd name="connsiteX23" fmla="*/ 7029758 w 7029758"/>
              <a:gd name="connsiteY23" fmla="*/ 7017058 h 7017058"/>
              <a:gd name="connsiteX24" fmla="*/ 6584540 w 7029758"/>
              <a:gd name="connsiteY24" fmla="*/ 7017058 h 7017058"/>
              <a:gd name="connsiteX25" fmla="*/ 6209620 w 7029758"/>
              <a:gd name="connsiteY25" fmla="*/ 7017058 h 7017058"/>
              <a:gd name="connsiteX26" fmla="*/ 5834699 w 7029758"/>
              <a:gd name="connsiteY26" fmla="*/ 7017058 h 7017058"/>
              <a:gd name="connsiteX27" fmla="*/ 5248886 w 7029758"/>
              <a:gd name="connsiteY27" fmla="*/ 7017058 h 7017058"/>
              <a:gd name="connsiteX28" fmla="*/ 4803668 w 7029758"/>
              <a:gd name="connsiteY28" fmla="*/ 7017058 h 7017058"/>
              <a:gd name="connsiteX29" fmla="*/ 4147557 w 7029758"/>
              <a:gd name="connsiteY29" fmla="*/ 7017058 h 7017058"/>
              <a:gd name="connsiteX30" fmla="*/ 3702339 w 7029758"/>
              <a:gd name="connsiteY30" fmla="*/ 7017058 h 7017058"/>
              <a:gd name="connsiteX31" fmla="*/ 3046228 w 7029758"/>
              <a:gd name="connsiteY31" fmla="*/ 7017058 h 7017058"/>
              <a:gd name="connsiteX32" fmla="*/ 2671308 w 7029758"/>
              <a:gd name="connsiteY32" fmla="*/ 7017058 h 7017058"/>
              <a:gd name="connsiteX33" fmla="*/ 2015197 w 7029758"/>
              <a:gd name="connsiteY33" fmla="*/ 7017058 h 7017058"/>
              <a:gd name="connsiteX34" fmla="*/ 1569979 w 7029758"/>
              <a:gd name="connsiteY34" fmla="*/ 7017058 h 7017058"/>
              <a:gd name="connsiteX35" fmla="*/ 1195059 w 7029758"/>
              <a:gd name="connsiteY35" fmla="*/ 7017058 h 7017058"/>
              <a:gd name="connsiteX36" fmla="*/ 749841 w 7029758"/>
              <a:gd name="connsiteY36" fmla="*/ 7017058 h 7017058"/>
              <a:gd name="connsiteX37" fmla="*/ 0 w 7029758"/>
              <a:gd name="connsiteY37" fmla="*/ 7017058 h 7017058"/>
              <a:gd name="connsiteX38" fmla="*/ 0 w 7029758"/>
              <a:gd name="connsiteY38" fmla="*/ 6572644 h 7017058"/>
              <a:gd name="connsiteX39" fmla="*/ 0 w 7029758"/>
              <a:gd name="connsiteY39" fmla="*/ 6198401 h 7017058"/>
              <a:gd name="connsiteX40" fmla="*/ 0 w 7029758"/>
              <a:gd name="connsiteY40" fmla="*/ 5824158 h 7017058"/>
              <a:gd name="connsiteX41" fmla="*/ 0 w 7029758"/>
              <a:gd name="connsiteY41" fmla="*/ 5169233 h 7017058"/>
              <a:gd name="connsiteX42" fmla="*/ 0 w 7029758"/>
              <a:gd name="connsiteY42" fmla="*/ 4794990 h 7017058"/>
              <a:gd name="connsiteX43" fmla="*/ 0 w 7029758"/>
              <a:gd name="connsiteY43" fmla="*/ 4210235 h 7017058"/>
              <a:gd name="connsiteX44" fmla="*/ 0 w 7029758"/>
              <a:gd name="connsiteY44" fmla="*/ 3765821 h 7017058"/>
              <a:gd name="connsiteX45" fmla="*/ 0 w 7029758"/>
              <a:gd name="connsiteY45" fmla="*/ 3181066 h 7017058"/>
              <a:gd name="connsiteX46" fmla="*/ 0 w 7029758"/>
              <a:gd name="connsiteY46" fmla="*/ 2596311 h 7017058"/>
              <a:gd name="connsiteX47" fmla="*/ 0 w 7029758"/>
              <a:gd name="connsiteY47" fmla="*/ 2011557 h 7017058"/>
              <a:gd name="connsiteX48" fmla="*/ 0 w 7029758"/>
              <a:gd name="connsiteY48" fmla="*/ 1426802 h 7017058"/>
              <a:gd name="connsiteX49" fmla="*/ 0 w 7029758"/>
              <a:gd name="connsiteY49" fmla="*/ 912218 h 7017058"/>
              <a:gd name="connsiteX50" fmla="*/ 0 w 7029758"/>
              <a:gd name="connsiteY50" fmla="*/ 0 h 701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29758" h="7017058" extrusionOk="0">
                <a:moveTo>
                  <a:pt x="0" y="0"/>
                </a:moveTo>
                <a:cubicBezTo>
                  <a:pt x="243410" y="-1873"/>
                  <a:pt x="285479" y="6136"/>
                  <a:pt x="515516" y="0"/>
                </a:cubicBezTo>
                <a:cubicBezTo>
                  <a:pt x="745553" y="-6136"/>
                  <a:pt x="808530" y="142"/>
                  <a:pt x="890436" y="0"/>
                </a:cubicBezTo>
                <a:cubicBezTo>
                  <a:pt x="972342" y="-142"/>
                  <a:pt x="1275078" y="78105"/>
                  <a:pt x="1616844" y="0"/>
                </a:cubicBezTo>
                <a:cubicBezTo>
                  <a:pt x="1958610" y="-78105"/>
                  <a:pt x="1887812" y="49563"/>
                  <a:pt x="2132360" y="0"/>
                </a:cubicBezTo>
                <a:cubicBezTo>
                  <a:pt x="2376908" y="-49563"/>
                  <a:pt x="2420735" y="52340"/>
                  <a:pt x="2647876" y="0"/>
                </a:cubicBezTo>
                <a:cubicBezTo>
                  <a:pt x="2875017" y="-52340"/>
                  <a:pt x="3158875" y="72838"/>
                  <a:pt x="3374284" y="0"/>
                </a:cubicBezTo>
                <a:cubicBezTo>
                  <a:pt x="3589693" y="-72838"/>
                  <a:pt x="3666227" y="42801"/>
                  <a:pt x="3819502" y="0"/>
                </a:cubicBezTo>
                <a:cubicBezTo>
                  <a:pt x="3972777" y="-42801"/>
                  <a:pt x="4246535" y="57085"/>
                  <a:pt x="4545910" y="0"/>
                </a:cubicBezTo>
                <a:cubicBezTo>
                  <a:pt x="4845285" y="-57085"/>
                  <a:pt x="5067206" y="6252"/>
                  <a:pt x="5272319" y="0"/>
                </a:cubicBezTo>
                <a:cubicBezTo>
                  <a:pt x="5477432" y="-6252"/>
                  <a:pt x="5584017" y="19408"/>
                  <a:pt x="5858132" y="0"/>
                </a:cubicBezTo>
                <a:cubicBezTo>
                  <a:pt x="6132247" y="-19408"/>
                  <a:pt x="6483086" y="48386"/>
                  <a:pt x="7029758" y="0"/>
                </a:cubicBezTo>
                <a:cubicBezTo>
                  <a:pt x="7065284" y="140706"/>
                  <a:pt x="6980099" y="357479"/>
                  <a:pt x="7029758" y="514584"/>
                </a:cubicBezTo>
                <a:cubicBezTo>
                  <a:pt x="7079417" y="671689"/>
                  <a:pt x="7027850" y="797693"/>
                  <a:pt x="7029758" y="888827"/>
                </a:cubicBezTo>
                <a:cubicBezTo>
                  <a:pt x="7031666" y="979961"/>
                  <a:pt x="7005147" y="1284981"/>
                  <a:pt x="7029758" y="1473582"/>
                </a:cubicBezTo>
                <a:cubicBezTo>
                  <a:pt x="7054369" y="1662183"/>
                  <a:pt x="7004283" y="1937621"/>
                  <a:pt x="7029758" y="2058337"/>
                </a:cubicBezTo>
                <a:cubicBezTo>
                  <a:pt x="7055233" y="2179054"/>
                  <a:pt x="6981834" y="2375013"/>
                  <a:pt x="7029758" y="2643092"/>
                </a:cubicBezTo>
                <a:cubicBezTo>
                  <a:pt x="7077682" y="2911171"/>
                  <a:pt x="7028529" y="3035574"/>
                  <a:pt x="7029758" y="3298017"/>
                </a:cubicBezTo>
                <a:cubicBezTo>
                  <a:pt x="7030987" y="3560461"/>
                  <a:pt x="6951993" y="3754049"/>
                  <a:pt x="7029758" y="3952943"/>
                </a:cubicBezTo>
                <a:cubicBezTo>
                  <a:pt x="7107523" y="4151837"/>
                  <a:pt x="7007624" y="4361430"/>
                  <a:pt x="7029758" y="4607868"/>
                </a:cubicBezTo>
                <a:cubicBezTo>
                  <a:pt x="7051892" y="4854307"/>
                  <a:pt x="7012309" y="4891244"/>
                  <a:pt x="7029758" y="4982111"/>
                </a:cubicBezTo>
                <a:cubicBezTo>
                  <a:pt x="7047207" y="5072978"/>
                  <a:pt x="7005159" y="5273917"/>
                  <a:pt x="7029758" y="5426525"/>
                </a:cubicBezTo>
                <a:cubicBezTo>
                  <a:pt x="7054357" y="5579133"/>
                  <a:pt x="6978122" y="5756909"/>
                  <a:pt x="7029758" y="6081450"/>
                </a:cubicBezTo>
                <a:cubicBezTo>
                  <a:pt x="7081394" y="6405991"/>
                  <a:pt x="6951721" y="6558139"/>
                  <a:pt x="7029758" y="7017058"/>
                </a:cubicBezTo>
                <a:cubicBezTo>
                  <a:pt x="6899809" y="7031697"/>
                  <a:pt x="6677103" y="6976567"/>
                  <a:pt x="6584540" y="7017058"/>
                </a:cubicBezTo>
                <a:cubicBezTo>
                  <a:pt x="6491977" y="7057549"/>
                  <a:pt x="6311313" y="7009925"/>
                  <a:pt x="6209620" y="7017058"/>
                </a:cubicBezTo>
                <a:cubicBezTo>
                  <a:pt x="6107927" y="7024191"/>
                  <a:pt x="5947300" y="7010415"/>
                  <a:pt x="5834699" y="7017058"/>
                </a:cubicBezTo>
                <a:cubicBezTo>
                  <a:pt x="5722098" y="7023701"/>
                  <a:pt x="5381489" y="7011089"/>
                  <a:pt x="5248886" y="7017058"/>
                </a:cubicBezTo>
                <a:cubicBezTo>
                  <a:pt x="5116283" y="7023027"/>
                  <a:pt x="4915057" y="7007664"/>
                  <a:pt x="4803668" y="7017058"/>
                </a:cubicBezTo>
                <a:cubicBezTo>
                  <a:pt x="4692279" y="7026452"/>
                  <a:pt x="4320713" y="6979260"/>
                  <a:pt x="4147557" y="7017058"/>
                </a:cubicBezTo>
                <a:cubicBezTo>
                  <a:pt x="3974401" y="7054856"/>
                  <a:pt x="3815004" y="6968782"/>
                  <a:pt x="3702339" y="7017058"/>
                </a:cubicBezTo>
                <a:cubicBezTo>
                  <a:pt x="3589674" y="7065334"/>
                  <a:pt x="3334273" y="7006145"/>
                  <a:pt x="3046228" y="7017058"/>
                </a:cubicBezTo>
                <a:cubicBezTo>
                  <a:pt x="2758183" y="7027971"/>
                  <a:pt x="2759735" y="6993898"/>
                  <a:pt x="2671308" y="7017058"/>
                </a:cubicBezTo>
                <a:cubicBezTo>
                  <a:pt x="2582881" y="7040218"/>
                  <a:pt x="2306861" y="6965862"/>
                  <a:pt x="2015197" y="7017058"/>
                </a:cubicBezTo>
                <a:cubicBezTo>
                  <a:pt x="1723533" y="7068254"/>
                  <a:pt x="1694756" y="6982506"/>
                  <a:pt x="1569979" y="7017058"/>
                </a:cubicBezTo>
                <a:cubicBezTo>
                  <a:pt x="1445202" y="7051610"/>
                  <a:pt x="1370853" y="7009582"/>
                  <a:pt x="1195059" y="7017058"/>
                </a:cubicBezTo>
                <a:cubicBezTo>
                  <a:pt x="1019265" y="7024534"/>
                  <a:pt x="892323" y="6988473"/>
                  <a:pt x="749841" y="7017058"/>
                </a:cubicBezTo>
                <a:cubicBezTo>
                  <a:pt x="607359" y="7045643"/>
                  <a:pt x="206392" y="6978038"/>
                  <a:pt x="0" y="7017058"/>
                </a:cubicBezTo>
                <a:cubicBezTo>
                  <a:pt x="-2523" y="6820123"/>
                  <a:pt x="22602" y="6736600"/>
                  <a:pt x="0" y="6572644"/>
                </a:cubicBezTo>
                <a:cubicBezTo>
                  <a:pt x="-22602" y="6408688"/>
                  <a:pt x="43180" y="6330383"/>
                  <a:pt x="0" y="6198401"/>
                </a:cubicBezTo>
                <a:cubicBezTo>
                  <a:pt x="-43180" y="6066419"/>
                  <a:pt x="22149" y="5932288"/>
                  <a:pt x="0" y="5824158"/>
                </a:cubicBezTo>
                <a:cubicBezTo>
                  <a:pt x="-22149" y="5716028"/>
                  <a:pt x="10779" y="5321778"/>
                  <a:pt x="0" y="5169233"/>
                </a:cubicBezTo>
                <a:cubicBezTo>
                  <a:pt x="-10779" y="5016689"/>
                  <a:pt x="43511" y="4900783"/>
                  <a:pt x="0" y="4794990"/>
                </a:cubicBezTo>
                <a:cubicBezTo>
                  <a:pt x="-43511" y="4689197"/>
                  <a:pt x="13121" y="4404900"/>
                  <a:pt x="0" y="4210235"/>
                </a:cubicBezTo>
                <a:cubicBezTo>
                  <a:pt x="-13121" y="4015570"/>
                  <a:pt x="36464" y="3884164"/>
                  <a:pt x="0" y="3765821"/>
                </a:cubicBezTo>
                <a:cubicBezTo>
                  <a:pt x="-36464" y="3647478"/>
                  <a:pt x="60790" y="3471240"/>
                  <a:pt x="0" y="3181066"/>
                </a:cubicBezTo>
                <a:cubicBezTo>
                  <a:pt x="-60790" y="2890892"/>
                  <a:pt x="51779" y="2734119"/>
                  <a:pt x="0" y="2596311"/>
                </a:cubicBezTo>
                <a:cubicBezTo>
                  <a:pt x="-51779" y="2458504"/>
                  <a:pt x="12983" y="2196068"/>
                  <a:pt x="0" y="2011557"/>
                </a:cubicBezTo>
                <a:cubicBezTo>
                  <a:pt x="-12983" y="1827046"/>
                  <a:pt x="63742" y="1566723"/>
                  <a:pt x="0" y="1426802"/>
                </a:cubicBezTo>
                <a:cubicBezTo>
                  <a:pt x="-63742" y="1286882"/>
                  <a:pt x="19774" y="1102090"/>
                  <a:pt x="0" y="912218"/>
                </a:cubicBezTo>
                <a:cubicBezTo>
                  <a:pt x="-19774" y="722346"/>
                  <a:pt x="57078" y="321659"/>
                  <a:pt x="0" y="0"/>
                </a:cubicBezTo>
                <a:close/>
              </a:path>
            </a:pathLst>
          </a:custGeom>
          <a:noFill/>
          <a:ln w="38100" cap="rnd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33658EE-D11A-FD8D-D440-C0A9D00A341F}"/>
              </a:ext>
            </a:extLst>
          </p:cNvPr>
          <p:cNvSpPr/>
          <p:nvPr/>
        </p:nvSpPr>
        <p:spPr>
          <a:xfrm>
            <a:off x="1174750" y="317500"/>
            <a:ext cx="4508500" cy="1009650"/>
          </a:xfrm>
          <a:custGeom>
            <a:avLst/>
            <a:gdLst>
              <a:gd name="connsiteX0" fmla="*/ 0 w 4508500"/>
              <a:gd name="connsiteY0" fmla="*/ 137686 h 1009650"/>
              <a:gd name="connsiteX1" fmla="*/ 137686 w 4508500"/>
              <a:gd name="connsiteY1" fmla="*/ 0 h 1009650"/>
              <a:gd name="connsiteX2" fmla="*/ 742419 w 4508500"/>
              <a:gd name="connsiteY2" fmla="*/ 0 h 1009650"/>
              <a:gd name="connsiteX3" fmla="*/ 1262489 w 4508500"/>
              <a:gd name="connsiteY3" fmla="*/ 0 h 1009650"/>
              <a:gd name="connsiteX4" fmla="*/ 1909552 w 4508500"/>
              <a:gd name="connsiteY4" fmla="*/ 0 h 1009650"/>
              <a:gd name="connsiteX5" fmla="*/ 2429622 w 4508500"/>
              <a:gd name="connsiteY5" fmla="*/ 0 h 1009650"/>
              <a:gd name="connsiteX6" fmla="*/ 3076686 w 4508500"/>
              <a:gd name="connsiteY6" fmla="*/ 0 h 1009650"/>
              <a:gd name="connsiteX7" fmla="*/ 3554425 w 4508500"/>
              <a:gd name="connsiteY7" fmla="*/ 0 h 1009650"/>
              <a:gd name="connsiteX8" fmla="*/ 4370814 w 4508500"/>
              <a:gd name="connsiteY8" fmla="*/ 0 h 1009650"/>
              <a:gd name="connsiteX9" fmla="*/ 4508500 w 4508500"/>
              <a:gd name="connsiteY9" fmla="*/ 137686 h 1009650"/>
              <a:gd name="connsiteX10" fmla="*/ 4508500 w 4508500"/>
              <a:gd name="connsiteY10" fmla="*/ 504825 h 1009650"/>
              <a:gd name="connsiteX11" fmla="*/ 4508500 w 4508500"/>
              <a:gd name="connsiteY11" fmla="*/ 871964 h 1009650"/>
              <a:gd name="connsiteX12" fmla="*/ 4370814 w 4508500"/>
              <a:gd name="connsiteY12" fmla="*/ 1009650 h 1009650"/>
              <a:gd name="connsiteX13" fmla="*/ 3850744 w 4508500"/>
              <a:gd name="connsiteY13" fmla="*/ 1009650 h 1009650"/>
              <a:gd name="connsiteX14" fmla="*/ 3288343 w 4508500"/>
              <a:gd name="connsiteY14" fmla="*/ 1009650 h 1009650"/>
              <a:gd name="connsiteX15" fmla="*/ 2683610 w 4508500"/>
              <a:gd name="connsiteY15" fmla="*/ 1009650 h 1009650"/>
              <a:gd name="connsiteX16" fmla="*/ 2163540 w 4508500"/>
              <a:gd name="connsiteY16" fmla="*/ 1009650 h 1009650"/>
              <a:gd name="connsiteX17" fmla="*/ 1474145 w 4508500"/>
              <a:gd name="connsiteY17" fmla="*/ 1009650 h 1009650"/>
              <a:gd name="connsiteX18" fmla="*/ 869412 w 4508500"/>
              <a:gd name="connsiteY18" fmla="*/ 1009650 h 1009650"/>
              <a:gd name="connsiteX19" fmla="*/ 137686 w 4508500"/>
              <a:gd name="connsiteY19" fmla="*/ 1009650 h 1009650"/>
              <a:gd name="connsiteX20" fmla="*/ 0 w 4508500"/>
              <a:gd name="connsiteY20" fmla="*/ 871964 h 1009650"/>
              <a:gd name="connsiteX21" fmla="*/ 0 w 4508500"/>
              <a:gd name="connsiteY21" fmla="*/ 490139 h 1009650"/>
              <a:gd name="connsiteX22" fmla="*/ 0 w 4508500"/>
              <a:gd name="connsiteY22" fmla="*/ 137686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08500" h="1009650" fill="none" extrusionOk="0">
                <a:moveTo>
                  <a:pt x="0" y="137686"/>
                </a:moveTo>
                <a:cubicBezTo>
                  <a:pt x="-12147" y="60957"/>
                  <a:pt x="71140" y="8176"/>
                  <a:pt x="137686" y="0"/>
                </a:cubicBezTo>
                <a:cubicBezTo>
                  <a:pt x="414804" y="-27317"/>
                  <a:pt x="492979" y="53"/>
                  <a:pt x="742419" y="0"/>
                </a:cubicBezTo>
                <a:cubicBezTo>
                  <a:pt x="991859" y="-53"/>
                  <a:pt x="1109170" y="-22472"/>
                  <a:pt x="1262489" y="0"/>
                </a:cubicBezTo>
                <a:cubicBezTo>
                  <a:pt x="1415808" y="22472"/>
                  <a:pt x="1735438" y="-26737"/>
                  <a:pt x="1909552" y="0"/>
                </a:cubicBezTo>
                <a:cubicBezTo>
                  <a:pt x="2083666" y="26737"/>
                  <a:pt x="2264243" y="-15359"/>
                  <a:pt x="2429622" y="0"/>
                </a:cubicBezTo>
                <a:cubicBezTo>
                  <a:pt x="2595001" y="15359"/>
                  <a:pt x="2931513" y="-15754"/>
                  <a:pt x="3076686" y="0"/>
                </a:cubicBezTo>
                <a:cubicBezTo>
                  <a:pt x="3221859" y="15754"/>
                  <a:pt x="3360845" y="4510"/>
                  <a:pt x="3554425" y="0"/>
                </a:cubicBezTo>
                <a:cubicBezTo>
                  <a:pt x="3748005" y="-4510"/>
                  <a:pt x="4005850" y="-30135"/>
                  <a:pt x="4370814" y="0"/>
                </a:cubicBezTo>
                <a:cubicBezTo>
                  <a:pt x="4451315" y="4135"/>
                  <a:pt x="4521246" y="54023"/>
                  <a:pt x="4508500" y="137686"/>
                </a:cubicBezTo>
                <a:cubicBezTo>
                  <a:pt x="4526248" y="226710"/>
                  <a:pt x="4518945" y="417448"/>
                  <a:pt x="4508500" y="504825"/>
                </a:cubicBezTo>
                <a:cubicBezTo>
                  <a:pt x="4498055" y="592202"/>
                  <a:pt x="4519538" y="765446"/>
                  <a:pt x="4508500" y="871964"/>
                </a:cubicBezTo>
                <a:cubicBezTo>
                  <a:pt x="4521884" y="944463"/>
                  <a:pt x="4444936" y="1022951"/>
                  <a:pt x="4370814" y="1009650"/>
                </a:cubicBezTo>
                <a:cubicBezTo>
                  <a:pt x="4144324" y="1010553"/>
                  <a:pt x="4024652" y="996038"/>
                  <a:pt x="3850744" y="1009650"/>
                </a:cubicBezTo>
                <a:cubicBezTo>
                  <a:pt x="3676836" y="1023263"/>
                  <a:pt x="3431545" y="1036456"/>
                  <a:pt x="3288343" y="1009650"/>
                </a:cubicBezTo>
                <a:cubicBezTo>
                  <a:pt x="3145141" y="982844"/>
                  <a:pt x="2885332" y="1002805"/>
                  <a:pt x="2683610" y="1009650"/>
                </a:cubicBezTo>
                <a:cubicBezTo>
                  <a:pt x="2481888" y="1016495"/>
                  <a:pt x="2333439" y="999780"/>
                  <a:pt x="2163540" y="1009650"/>
                </a:cubicBezTo>
                <a:cubicBezTo>
                  <a:pt x="1993641" y="1019521"/>
                  <a:pt x="1757360" y="975975"/>
                  <a:pt x="1474145" y="1009650"/>
                </a:cubicBezTo>
                <a:cubicBezTo>
                  <a:pt x="1190930" y="1043325"/>
                  <a:pt x="1064355" y="1018581"/>
                  <a:pt x="869412" y="1009650"/>
                </a:cubicBezTo>
                <a:cubicBezTo>
                  <a:pt x="674469" y="1000719"/>
                  <a:pt x="416008" y="1044334"/>
                  <a:pt x="137686" y="1009650"/>
                </a:cubicBezTo>
                <a:cubicBezTo>
                  <a:pt x="54765" y="1001780"/>
                  <a:pt x="6057" y="941452"/>
                  <a:pt x="0" y="871964"/>
                </a:cubicBezTo>
                <a:cubicBezTo>
                  <a:pt x="-814" y="768224"/>
                  <a:pt x="-261" y="669915"/>
                  <a:pt x="0" y="490139"/>
                </a:cubicBezTo>
                <a:cubicBezTo>
                  <a:pt x="261" y="310364"/>
                  <a:pt x="-7479" y="269395"/>
                  <a:pt x="0" y="137686"/>
                </a:cubicBezTo>
                <a:close/>
              </a:path>
              <a:path w="4508500" h="1009650" stroke="0" extrusionOk="0">
                <a:moveTo>
                  <a:pt x="0" y="137686"/>
                </a:moveTo>
                <a:cubicBezTo>
                  <a:pt x="-12661" y="53835"/>
                  <a:pt x="52423" y="3461"/>
                  <a:pt x="137686" y="0"/>
                </a:cubicBezTo>
                <a:cubicBezTo>
                  <a:pt x="396990" y="-31912"/>
                  <a:pt x="526638" y="17750"/>
                  <a:pt x="827081" y="0"/>
                </a:cubicBezTo>
                <a:cubicBezTo>
                  <a:pt x="1127524" y="-17750"/>
                  <a:pt x="1227425" y="-3966"/>
                  <a:pt x="1389482" y="0"/>
                </a:cubicBezTo>
                <a:cubicBezTo>
                  <a:pt x="1551539" y="3966"/>
                  <a:pt x="1729834" y="11160"/>
                  <a:pt x="1909552" y="0"/>
                </a:cubicBezTo>
                <a:cubicBezTo>
                  <a:pt x="2089270" y="-11160"/>
                  <a:pt x="2321107" y="8753"/>
                  <a:pt x="2556616" y="0"/>
                </a:cubicBezTo>
                <a:cubicBezTo>
                  <a:pt x="2792125" y="-8753"/>
                  <a:pt x="2904526" y="-5882"/>
                  <a:pt x="3119018" y="0"/>
                </a:cubicBezTo>
                <a:cubicBezTo>
                  <a:pt x="3333510" y="5882"/>
                  <a:pt x="3567598" y="6392"/>
                  <a:pt x="3808413" y="0"/>
                </a:cubicBezTo>
                <a:cubicBezTo>
                  <a:pt x="4049228" y="-6392"/>
                  <a:pt x="4249159" y="-18583"/>
                  <a:pt x="4370814" y="0"/>
                </a:cubicBezTo>
                <a:cubicBezTo>
                  <a:pt x="4445513" y="2222"/>
                  <a:pt x="4506693" y="59548"/>
                  <a:pt x="4508500" y="137686"/>
                </a:cubicBezTo>
                <a:cubicBezTo>
                  <a:pt x="4518576" y="312504"/>
                  <a:pt x="4497937" y="377950"/>
                  <a:pt x="4508500" y="490139"/>
                </a:cubicBezTo>
                <a:cubicBezTo>
                  <a:pt x="4519063" y="602328"/>
                  <a:pt x="4515022" y="783386"/>
                  <a:pt x="4508500" y="871964"/>
                </a:cubicBezTo>
                <a:cubicBezTo>
                  <a:pt x="4515958" y="940637"/>
                  <a:pt x="4449148" y="1008172"/>
                  <a:pt x="4370814" y="1009650"/>
                </a:cubicBezTo>
                <a:cubicBezTo>
                  <a:pt x="4224868" y="989833"/>
                  <a:pt x="3988404" y="1013293"/>
                  <a:pt x="3766081" y="1009650"/>
                </a:cubicBezTo>
                <a:cubicBezTo>
                  <a:pt x="3543758" y="1006007"/>
                  <a:pt x="3366861" y="989892"/>
                  <a:pt x="3246011" y="1009650"/>
                </a:cubicBezTo>
                <a:cubicBezTo>
                  <a:pt x="3125161" y="1029409"/>
                  <a:pt x="2914978" y="1003422"/>
                  <a:pt x="2641279" y="1009650"/>
                </a:cubicBezTo>
                <a:cubicBezTo>
                  <a:pt x="2367580" y="1015878"/>
                  <a:pt x="2159835" y="986328"/>
                  <a:pt x="1951884" y="1009650"/>
                </a:cubicBezTo>
                <a:cubicBezTo>
                  <a:pt x="1743934" y="1032972"/>
                  <a:pt x="1488544" y="988328"/>
                  <a:pt x="1347151" y="1009650"/>
                </a:cubicBezTo>
                <a:cubicBezTo>
                  <a:pt x="1205758" y="1030972"/>
                  <a:pt x="988835" y="998800"/>
                  <a:pt x="869412" y="1009650"/>
                </a:cubicBezTo>
                <a:cubicBezTo>
                  <a:pt x="749989" y="1020500"/>
                  <a:pt x="479398" y="1021866"/>
                  <a:pt x="137686" y="1009650"/>
                </a:cubicBezTo>
                <a:cubicBezTo>
                  <a:pt x="65172" y="1007557"/>
                  <a:pt x="-9522" y="963123"/>
                  <a:pt x="0" y="871964"/>
                </a:cubicBezTo>
                <a:cubicBezTo>
                  <a:pt x="-10524" y="710570"/>
                  <a:pt x="-6653" y="625009"/>
                  <a:pt x="0" y="512168"/>
                </a:cubicBezTo>
                <a:cubicBezTo>
                  <a:pt x="6653" y="399327"/>
                  <a:pt x="-9464" y="292456"/>
                  <a:pt x="0" y="137686"/>
                </a:cubicBezTo>
                <a:close/>
              </a:path>
            </a:pathLst>
          </a:custGeom>
          <a:solidFill>
            <a:srgbClr val="BDCDD6"/>
          </a:solidFill>
          <a:ln w="53975" cmpd="dbl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36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9E47301-48FA-8B62-6B41-A4AE31BC2D7C}"/>
              </a:ext>
            </a:extLst>
          </p:cNvPr>
          <p:cNvSpPr/>
          <p:nvPr/>
        </p:nvSpPr>
        <p:spPr>
          <a:xfrm>
            <a:off x="1282700" y="403225"/>
            <a:ext cx="4298950" cy="835025"/>
          </a:xfrm>
          <a:custGeom>
            <a:avLst/>
            <a:gdLst>
              <a:gd name="connsiteX0" fmla="*/ 0 w 4298950"/>
              <a:gd name="connsiteY0" fmla="*/ 64021 h 835025"/>
              <a:gd name="connsiteX1" fmla="*/ 64021 w 4298950"/>
              <a:gd name="connsiteY1" fmla="*/ 0 h 835025"/>
              <a:gd name="connsiteX2" fmla="*/ 842590 w 4298950"/>
              <a:gd name="connsiteY2" fmla="*/ 0 h 835025"/>
              <a:gd name="connsiteX3" fmla="*/ 1496033 w 4298950"/>
              <a:gd name="connsiteY3" fmla="*/ 0 h 835025"/>
              <a:gd name="connsiteX4" fmla="*/ 2107766 w 4298950"/>
              <a:gd name="connsiteY4" fmla="*/ 0 h 835025"/>
              <a:gd name="connsiteX5" fmla="*/ 2844626 w 4298950"/>
              <a:gd name="connsiteY5" fmla="*/ 0 h 835025"/>
              <a:gd name="connsiteX6" fmla="*/ 3498069 w 4298950"/>
              <a:gd name="connsiteY6" fmla="*/ 0 h 835025"/>
              <a:gd name="connsiteX7" fmla="*/ 4234929 w 4298950"/>
              <a:gd name="connsiteY7" fmla="*/ 0 h 835025"/>
              <a:gd name="connsiteX8" fmla="*/ 4298950 w 4298950"/>
              <a:gd name="connsiteY8" fmla="*/ 64021 h 835025"/>
              <a:gd name="connsiteX9" fmla="*/ 4298950 w 4298950"/>
              <a:gd name="connsiteY9" fmla="*/ 403373 h 835025"/>
              <a:gd name="connsiteX10" fmla="*/ 4298950 w 4298950"/>
              <a:gd name="connsiteY10" fmla="*/ 771004 h 835025"/>
              <a:gd name="connsiteX11" fmla="*/ 4234929 w 4298950"/>
              <a:gd name="connsiteY11" fmla="*/ 835025 h 835025"/>
              <a:gd name="connsiteX12" fmla="*/ 3664905 w 4298950"/>
              <a:gd name="connsiteY12" fmla="*/ 835025 h 835025"/>
              <a:gd name="connsiteX13" fmla="*/ 2886335 w 4298950"/>
              <a:gd name="connsiteY13" fmla="*/ 835025 h 835025"/>
              <a:gd name="connsiteX14" fmla="*/ 2274602 w 4298950"/>
              <a:gd name="connsiteY14" fmla="*/ 835025 h 835025"/>
              <a:gd name="connsiteX15" fmla="*/ 1579451 w 4298950"/>
              <a:gd name="connsiteY15" fmla="*/ 835025 h 835025"/>
              <a:gd name="connsiteX16" fmla="*/ 800881 w 4298950"/>
              <a:gd name="connsiteY16" fmla="*/ 835025 h 835025"/>
              <a:gd name="connsiteX17" fmla="*/ 64021 w 4298950"/>
              <a:gd name="connsiteY17" fmla="*/ 835025 h 835025"/>
              <a:gd name="connsiteX18" fmla="*/ 0 w 4298950"/>
              <a:gd name="connsiteY18" fmla="*/ 771004 h 835025"/>
              <a:gd name="connsiteX19" fmla="*/ 0 w 4298950"/>
              <a:gd name="connsiteY19" fmla="*/ 431652 h 835025"/>
              <a:gd name="connsiteX20" fmla="*/ 0 w 4298950"/>
              <a:gd name="connsiteY20" fmla="*/ 64021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8950" h="835025" extrusionOk="0">
                <a:moveTo>
                  <a:pt x="0" y="64021"/>
                </a:moveTo>
                <a:cubicBezTo>
                  <a:pt x="-4086" y="26143"/>
                  <a:pt x="20778" y="2960"/>
                  <a:pt x="64021" y="0"/>
                </a:cubicBezTo>
                <a:cubicBezTo>
                  <a:pt x="347473" y="-28258"/>
                  <a:pt x="652835" y="-23863"/>
                  <a:pt x="842590" y="0"/>
                </a:cubicBezTo>
                <a:cubicBezTo>
                  <a:pt x="1032345" y="23863"/>
                  <a:pt x="1214652" y="-22474"/>
                  <a:pt x="1496033" y="0"/>
                </a:cubicBezTo>
                <a:cubicBezTo>
                  <a:pt x="1777414" y="22474"/>
                  <a:pt x="1847500" y="-6502"/>
                  <a:pt x="2107766" y="0"/>
                </a:cubicBezTo>
                <a:cubicBezTo>
                  <a:pt x="2368032" y="6502"/>
                  <a:pt x="2637897" y="-11428"/>
                  <a:pt x="2844626" y="0"/>
                </a:cubicBezTo>
                <a:cubicBezTo>
                  <a:pt x="3051355" y="11428"/>
                  <a:pt x="3352310" y="21665"/>
                  <a:pt x="3498069" y="0"/>
                </a:cubicBezTo>
                <a:cubicBezTo>
                  <a:pt x="3643828" y="-21665"/>
                  <a:pt x="3870847" y="8840"/>
                  <a:pt x="4234929" y="0"/>
                </a:cubicBezTo>
                <a:cubicBezTo>
                  <a:pt x="4269765" y="-4979"/>
                  <a:pt x="4298401" y="29427"/>
                  <a:pt x="4298950" y="64021"/>
                </a:cubicBezTo>
                <a:cubicBezTo>
                  <a:pt x="4305101" y="145395"/>
                  <a:pt x="4295547" y="287895"/>
                  <a:pt x="4298950" y="403373"/>
                </a:cubicBezTo>
                <a:cubicBezTo>
                  <a:pt x="4302353" y="518851"/>
                  <a:pt x="4298176" y="609162"/>
                  <a:pt x="4298950" y="771004"/>
                </a:cubicBezTo>
                <a:cubicBezTo>
                  <a:pt x="4302985" y="812369"/>
                  <a:pt x="4270468" y="836900"/>
                  <a:pt x="4234929" y="835025"/>
                </a:cubicBezTo>
                <a:cubicBezTo>
                  <a:pt x="3959672" y="854752"/>
                  <a:pt x="3800801" y="842062"/>
                  <a:pt x="3664905" y="835025"/>
                </a:cubicBezTo>
                <a:cubicBezTo>
                  <a:pt x="3529009" y="827988"/>
                  <a:pt x="3250005" y="813055"/>
                  <a:pt x="2886335" y="835025"/>
                </a:cubicBezTo>
                <a:cubicBezTo>
                  <a:pt x="2522665" y="856996"/>
                  <a:pt x="2553651" y="809556"/>
                  <a:pt x="2274602" y="835025"/>
                </a:cubicBezTo>
                <a:cubicBezTo>
                  <a:pt x="1995553" y="860494"/>
                  <a:pt x="1751886" y="815548"/>
                  <a:pt x="1579451" y="835025"/>
                </a:cubicBezTo>
                <a:cubicBezTo>
                  <a:pt x="1407016" y="854502"/>
                  <a:pt x="1093210" y="807103"/>
                  <a:pt x="800881" y="835025"/>
                </a:cubicBezTo>
                <a:cubicBezTo>
                  <a:pt x="508552" y="862948"/>
                  <a:pt x="224791" y="814388"/>
                  <a:pt x="64021" y="835025"/>
                </a:cubicBezTo>
                <a:cubicBezTo>
                  <a:pt x="27985" y="836237"/>
                  <a:pt x="3714" y="809122"/>
                  <a:pt x="0" y="771004"/>
                </a:cubicBezTo>
                <a:cubicBezTo>
                  <a:pt x="-7244" y="685590"/>
                  <a:pt x="13498" y="541326"/>
                  <a:pt x="0" y="431652"/>
                </a:cubicBezTo>
                <a:cubicBezTo>
                  <a:pt x="-13498" y="321978"/>
                  <a:pt x="-17593" y="138755"/>
                  <a:pt x="0" y="64021"/>
                </a:cubicBezTo>
                <a:close/>
              </a:path>
            </a:pathLst>
          </a:custGeom>
          <a:noFill/>
          <a:ln w="22225" cap="rnd" cmpd="thickThin">
            <a:solidFill>
              <a:srgbClr val="6096B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07E6F-1017-46D5-BC62-6041B6AD0D24}"/>
              </a:ext>
            </a:extLst>
          </p:cNvPr>
          <p:cNvSpPr txBox="1"/>
          <p:nvPr/>
        </p:nvSpPr>
        <p:spPr>
          <a:xfrm>
            <a:off x="1381125" y="453121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4</a:t>
            </a:r>
            <a:r>
              <a:rPr lang="ko-KR" altLang="en-US" sz="3600" dirty="0">
                <a:latin typeface="나눔손글씨 예쁜 민경체" panose="02000503000000000000" pitchFamily="2" charset="-127"/>
                <a:ea typeface="나눔손글씨 예쁜 민경체" panose="02000503000000000000" pitchFamily="2" charset="-127"/>
              </a:rPr>
              <a:t>분할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06B045-7314-5A11-5F98-2D05763BAC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617537"/>
            <a:ext cx="406400" cy="406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A32DDA-6C11-34FD-BCCC-88BA4F5E48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617537"/>
            <a:ext cx="406400" cy="4064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97B8287-70F3-4FC8-B878-8E4304454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75" y="1568450"/>
            <a:ext cx="5279100" cy="52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503</TotalTime>
  <Words>20</Words>
  <Application>Microsoft Office PowerPoint</Application>
  <PresentationFormat>사용자 지정</PresentationFormat>
  <Paragraphs>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Calibri</vt:lpstr>
      <vt:lpstr>Arial</vt:lpstr>
      <vt:lpstr>Calibri Light</vt:lpstr>
      <vt:lpstr>나눔손글씨 예쁜 민경체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younjeong Oh</dc:creator>
  <cp:lastModifiedBy>younjeong Oh</cp:lastModifiedBy>
  <cp:revision>22</cp:revision>
  <dcterms:created xsi:type="dcterms:W3CDTF">2023-11-01T14:23:57Z</dcterms:created>
  <dcterms:modified xsi:type="dcterms:W3CDTF">2023-11-29T05:31:10Z</dcterms:modified>
</cp:coreProperties>
</file>